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sldIdLst>
    <p:sldId id="256" r:id="rId5"/>
    <p:sldId id="257" r:id="rId6"/>
    <p:sldId id="258" r:id="rId7"/>
    <p:sldId id="260" r:id="rId8"/>
    <p:sldId id="259" r:id="rId9"/>
    <p:sldId id="261" r:id="rId10"/>
    <p:sldId id="263" r:id="rId11"/>
    <p:sldId id="262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26DA74-D182-4540-ABB2-7D77D6005394}" v="375" dt="2020-01-20T19:48:41.2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3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svg"/><Relationship Id="rId1" Type="http://schemas.openxmlformats.org/officeDocument/2006/relationships/image" Target="../media/image11.png"/><Relationship Id="rId6" Type="http://schemas.openxmlformats.org/officeDocument/2006/relationships/image" Target="../media/image10.svg"/><Relationship Id="rId5" Type="http://schemas.openxmlformats.org/officeDocument/2006/relationships/image" Target="../media/image13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7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2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12" Type="http://schemas.openxmlformats.org/officeDocument/2006/relationships/image" Target="../media/image41.svg"/><Relationship Id="rId2" Type="http://schemas.openxmlformats.org/officeDocument/2006/relationships/image" Target="../media/image31.svg"/><Relationship Id="rId1" Type="http://schemas.openxmlformats.org/officeDocument/2006/relationships/image" Target="../media/image42.png"/><Relationship Id="rId6" Type="http://schemas.openxmlformats.org/officeDocument/2006/relationships/image" Target="../media/image35.svg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image" Target="../media/image33.svg"/><Relationship Id="rId9" Type="http://schemas.openxmlformats.org/officeDocument/2006/relationships/image" Target="../media/image4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230056-7466-4196-AD0D-7CEC5751F4B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97C5B11-91BC-475F-B751-578FBAB94E46}">
      <dgm:prSet/>
      <dgm:spPr/>
      <dgm:t>
        <a:bodyPr/>
        <a:lstStyle/>
        <a:p>
          <a:r>
            <a:rPr lang="nl-NL"/>
            <a:t>Kenmerkend is de boomstructuur van een wijk, straten en woonerven vormen aparte subwijkjes. Deze subwijkjes zijn als bloemkoolroosjes op de hoofdwegen gepland en de hebben vaak één ingang.</a:t>
          </a:r>
          <a:br>
            <a:rPr lang="nl-NL"/>
          </a:br>
          <a:endParaRPr lang="en-US"/>
        </a:p>
      </dgm:t>
    </dgm:pt>
    <dgm:pt modelId="{13BDDE0F-3BE4-4FD2-B8D6-D7E4A47E82CA}" type="parTrans" cxnId="{BBAEA518-929B-4684-91B5-F9AE6AAC2935}">
      <dgm:prSet/>
      <dgm:spPr/>
      <dgm:t>
        <a:bodyPr/>
        <a:lstStyle/>
        <a:p>
          <a:endParaRPr lang="en-US"/>
        </a:p>
      </dgm:t>
    </dgm:pt>
    <dgm:pt modelId="{54DCD7F8-0246-4F68-9A23-821EC3B514C7}" type="sibTrans" cxnId="{BBAEA518-929B-4684-91B5-F9AE6AAC2935}">
      <dgm:prSet/>
      <dgm:spPr/>
      <dgm:t>
        <a:bodyPr/>
        <a:lstStyle/>
        <a:p>
          <a:endParaRPr lang="en-US"/>
        </a:p>
      </dgm:t>
    </dgm:pt>
    <dgm:pt modelId="{D5F98C6F-8AAB-4F18-B1A2-B91F93E02852}">
      <dgm:prSet/>
      <dgm:spPr/>
      <dgm:t>
        <a:bodyPr/>
        <a:lstStyle/>
        <a:p>
          <a:r>
            <a:rPr lang="nl-NL"/>
            <a:t>De wijken worden autoluw gebouwd o.a. door woonerven, kronkelende paden en hofjes. Deze subwijkjes zijn meestal niet door wegen met elkaar verbonden en bestaan dus veelal uit dood- of rondlopende straten</a:t>
          </a:r>
          <a:endParaRPr lang="en-US"/>
        </a:p>
      </dgm:t>
    </dgm:pt>
    <dgm:pt modelId="{37351B17-4E43-4B75-9976-9174F34597B2}" type="parTrans" cxnId="{20AF0508-8A4D-4A50-84E8-194ACE8487D0}">
      <dgm:prSet/>
      <dgm:spPr/>
      <dgm:t>
        <a:bodyPr/>
        <a:lstStyle/>
        <a:p>
          <a:endParaRPr lang="en-US"/>
        </a:p>
      </dgm:t>
    </dgm:pt>
    <dgm:pt modelId="{7D623F10-2D6E-4EF5-B16C-7B6B0C9B287A}" type="sibTrans" cxnId="{20AF0508-8A4D-4A50-84E8-194ACE8487D0}">
      <dgm:prSet/>
      <dgm:spPr/>
      <dgm:t>
        <a:bodyPr/>
        <a:lstStyle/>
        <a:p>
          <a:endParaRPr lang="en-US"/>
        </a:p>
      </dgm:t>
    </dgm:pt>
    <dgm:pt modelId="{E5BDAF71-E7A3-4314-A154-2F9F5ED0A8E2}">
      <dgm:prSet/>
      <dgm:spPr/>
      <dgm:t>
        <a:bodyPr/>
        <a:lstStyle/>
        <a:p>
          <a:r>
            <a:rPr lang="nl-NL"/>
            <a:t>Verschillende verkeersstromen hebben aparte wegen. Fietsverkeer heeft veelal voorrang op autoverkeer en doorgaand wordt geleid over een beperkt aantal hoofdwegen of een ringweg.</a:t>
          </a:r>
          <a:endParaRPr lang="en-US"/>
        </a:p>
      </dgm:t>
    </dgm:pt>
    <dgm:pt modelId="{35C9F6B7-60C3-4489-BE7A-C9291F2763DB}" type="parTrans" cxnId="{2291E947-24F9-4399-9F47-25CFD6C5F130}">
      <dgm:prSet/>
      <dgm:spPr/>
      <dgm:t>
        <a:bodyPr/>
        <a:lstStyle/>
        <a:p>
          <a:endParaRPr lang="en-US"/>
        </a:p>
      </dgm:t>
    </dgm:pt>
    <dgm:pt modelId="{80DEFF78-3098-4F28-ABBC-137F7AEF9B28}" type="sibTrans" cxnId="{2291E947-24F9-4399-9F47-25CFD6C5F130}">
      <dgm:prSet/>
      <dgm:spPr/>
      <dgm:t>
        <a:bodyPr/>
        <a:lstStyle/>
        <a:p>
          <a:endParaRPr lang="en-US"/>
        </a:p>
      </dgm:t>
    </dgm:pt>
    <dgm:pt modelId="{142E6AB4-C35F-4E91-931C-786CAF2DA648}" type="pres">
      <dgm:prSet presAssocID="{ED230056-7466-4196-AD0D-7CEC5751F4BA}" presName="root" presStyleCnt="0">
        <dgm:presLayoutVars>
          <dgm:dir/>
          <dgm:resizeHandles val="exact"/>
        </dgm:presLayoutVars>
      </dgm:prSet>
      <dgm:spPr/>
    </dgm:pt>
    <dgm:pt modelId="{D70D5842-A5E0-4392-A74E-1CEA0B392FD4}" type="pres">
      <dgm:prSet presAssocID="{F97C5B11-91BC-475F-B751-578FBAB94E46}" presName="compNode" presStyleCnt="0"/>
      <dgm:spPr/>
    </dgm:pt>
    <dgm:pt modelId="{E21F3AD7-6253-458C-9399-B47BD6E5A17E}" type="pres">
      <dgm:prSet presAssocID="{F97C5B11-91BC-475F-B751-578FBAB94E46}" presName="bgRect" presStyleLbl="bgShp" presStyleIdx="0" presStyleCnt="3"/>
      <dgm:spPr/>
    </dgm:pt>
    <dgm:pt modelId="{B55928EE-1950-449A-BA70-2DA79AC127C1}" type="pres">
      <dgm:prSet presAssocID="{F97C5B11-91BC-475F-B751-578FBAB94E46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keleton"/>
        </a:ext>
      </dgm:extLst>
    </dgm:pt>
    <dgm:pt modelId="{A5CA9AEA-9DCF-4B12-A91E-A7BE0BF40B4F}" type="pres">
      <dgm:prSet presAssocID="{F97C5B11-91BC-475F-B751-578FBAB94E46}" presName="spaceRect" presStyleCnt="0"/>
      <dgm:spPr/>
    </dgm:pt>
    <dgm:pt modelId="{90B93CD4-B5A0-40F8-AE2D-C9AEB3AD54C6}" type="pres">
      <dgm:prSet presAssocID="{F97C5B11-91BC-475F-B751-578FBAB94E46}" presName="parTx" presStyleLbl="revTx" presStyleIdx="0" presStyleCnt="3">
        <dgm:presLayoutVars>
          <dgm:chMax val="0"/>
          <dgm:chPref val="0"/>
        </dgm:presLayoutVars>
      </dgm:prSet>
      <dgm:spPr/>
    </dgm:pt>
    <dgm:pt modelId="{8FB0C5E0-F3FB-4B7B-9C6D-92FF7A5B3A2F}" type="pres">
      <dgm:prSet presAssocID="{54DCD7F8-0246-4F68-9A23-821EC3B514C7}" presName="sibTrans" presStyleCnt="0"/>
      <dgm:spPr/>
    </dgm:pt>
    <dgm:pt modelId="{C2025338-896A-4066-8333-A4821DFF7C55}" type="pres">
      <dgm:prSet presAssocID="{D5F98C6F-8AAB-4F18-B1A2-B91F93E02852}" presName="compNode" presStyleCnt="0"/>
      <dgm:spPr/>
    </dgm:pt>
    <dgm:pt modelId="{8939AE75-7E45-47D4-AD6C-DE2F461824B7}" type="pres">
      <dgm:prSet presAssocID="{D5F98C6F-8AAB-4F18-B1A2-B91F93E02852}" presName="bgRect" presStyleLbl="bgShp" presStyleIdx="1" presStyleCnt="3"/>
      <dgm:spPr/>
    </dgm:pt>
    <dgm:pt modelId="{7F1B9588-E9C1-4E80-B3E0-ADA6B9990DFF}" type="pres">
      <dgm:prSet presAssocID="{D5F98C6F-8AAB-4F18-B1A2-B91F93E0285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terpillar"/>
        </a:ext>
      </dgm:extLst>
    </dgm:pt>
    <dgm:pt modelId="{5C611C21-9F16-4DC0-960D-6923A7977195}" type="pres">
      <dgm:prSet presAssocID="{D5F98C6F-8AAB-4F18-B1A2-B91F93E02852}" presName="spaceRect" presStyleCnt="0"/>
      <dgm:spPr/>
    </dgm:pt>
    <dgm:pt modelId="{C4F8761A-F618-4434-B805-5C6C2144854D}" type="pres">
      <dgm:prSet presAssocID="{D5F98C6F-8AAB-4F18-B1A2-B91F93E02852}" presName="parTx" presStyleLbl="revTx" presStyleIdx="1" presStyleCnt="3">
        <dgm:presLayoutVars>
          <dgm:chMax val="0"/>
          <dgm:chPref val="0"/>
        </dgm:presLayoutVars>
      </dgm:prSet>
      <dgm:spPr/>
    </dgm:pt>
    <dgm:pt modelId="{42448E09-DE4B-4859-B7A0-3923BE0DA8E0}" type="pres">
      <dgm:prSet presAssocID="{7D623F10-2D6E-4EF5-B16C-7B6B0C9B287A}" presName="sibTrans" presStyleCnt="0"/>
      <dgm:spPr/>
    </dgm:pt>
    <dgm:pt modelId="{FF3689C9-8EBE-46BC-A887-BF7BCE57D0EE}" type="pres">
      <dgm:prSet presAssocID="{E5BDAF71-E7A3-4314-A154-2F9F5ED0A8E2}" presName="compNode" presStyleCnt="0"/>
      <dgm:spPr/>
    </dgm:pt>
    <dgm:pt modelId="{9F60E3C2-864B-4B80-B94B-DC80E72EBC5C}" type="pres">
      <dgm:prSet presAssocID="{E5BDAF71-E7A3-4314-A154-2F9F5ED0A8E2}" presName="bgRect" presStyleLbl="bgShp" presStyleIdx="2" presStyleCnt="3"/>
      <dgm:spPr/>
    </dgm:pt>
    <dgm:pt modelId="{45FD5C19-989E-41BA-AEEC-46729ADF65E5}" type="pres">
      <dgm:prSet presAssocID="{E5BDAF71-E7A3-4314-A154-2F9F5ED0A8E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ximize"/>
        </a:ext>
      </dgm:extLst>
    </dgm:pt>
    <dgm:pt modelId="{4F07C8BA-3B90-4ED5-A18C-901270DC6389}" type="pres">
      <dgm:prSet presAssocID="{E5BDAF71-E7A3-4314-A154-2F9F5ED0A8E2}" presName="spaceRect" presStyleCnt="0"/>
      <dgm:spPr/>
    </dgm:pt>
    <dgm:pt modelId="{7359145F-7234-4E42-B1CE-35BBDE32007E}" type="pres">
      <dgm:prSet presAssocID="{E5BDAF71-E7A3-4314-A154-2F9F5ED0A8E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20AF0508-8A4D-4A50-84E8-194ACE8487D0}" srcId="{ED230056-7466-4196-AD0D-7CEC5751F4BA}" destId="{D5F98C6F-8AAB-4F18-B1A2-B91F93E02852}" srcOrd="1" destOrd="0" parTransId="{37351B17-4E43-4B75-9976-9174F34597B2}" sibTransId="{7D623F10-2D6E-4EF5-B16C-7B6B0C9B287A}"/>
    <dgm:cxn modelId="{BBAEA518-929B-4684-91B5-F9AE6AAC2935}" srcId="{ED230056-7466-4196-AD0D-7CEC5751F4BA}" destId="{F97C5B11-91BC-475F-B751-578FBAB94E46}" srcOrd="0" destOrd="0" parTransId="{13BDDE0F-3BE4-4FD2-B8D6-D7E4A47E82CA}" sibTransId="{54DCD7F8-0246-4F68-9A23-821EC3B514C7}"/>
    <dgm:cxn modelId="{2291E947-24F9-4399-9F47-25CFD6C5F130}" srcId="{ED230056-7466-4196-AD0D-7CEC5751F4BA}" destId="{E5BDAF71-E7A3-4314-A154-2F9F5ED0A8E2}" srcOrd="2" destOrd="0" parTransId="{35C9F6B7-60C3-4489-BE7A-C9291F2763DB}" sibTransId="{80DEFF78-3098-4F28-ABBC-137F7AEF9B28}"/>
    <dgm:cxn modelId="{29C31455-8D2A-4248-A700-04A9C74990DF}" type="presOf" srcId="{E5BDAF71-E7A3-4314-A154-2F9F5ED0A8E2}" destId="{7359145F-7234-4E42-B1CE-35BBDE32007E}" srcOrd="0" destOrd="0" presId="urn:microsoft.com/office/officeart/2018/2/layout/IconVerticalSolidList"/>
    <dgm:cxn modelId="{627DAF8D-C424-4037-AEC4-DC4C6BCB62D7}" type="presOf" srcId="{D5F98C6F-8AAB-4F18-B1A2-B91F93E02852}" destId="{C4F8761A-F618-4434-B805-5C6C2144854D}" srcOrd="0" destOrd="0" presId="urn:microsoft.com/office/officeart/2018/2/layout/IconVerticalSolidList"/>
    <dgm:cxn modelId="{5D70CE92-C379-4C68-BFAB-6CB63A7B940D}" type="presOf" srcId="{ED230056-7466-4196-AD0D-7CEC5751F4BA}" destId="{142E6AB4-C35F-4E91-931C-786CAF2DA648}" srcOrd="0" destOrd="0" presId="urn:microsoft.com/office/officeart/2018/2/layout/IconVerticalSolidList"/>
    <dgm:cxn modelId="{699882D7-39E3-4494-8A69-891FDCAD77CD}" type="presOf" srcId="{F97C5B11-91BC-475F-B751-578FBAB94E46}" destId="{90B93CD4-B5A0-40F8-AE2D-C9AEB3AD54C6}" srcOrd="0" destOrd="0" presId="urn:microsoft.com/office/officeart/2018/2/layout/IconVerticalSolidList"/>
    <dgm:cxn modelId="{4884D817-E7AD-4639-9A51-B3D003BB3FE7}" type="presParOf" srcId="{142E6AB4-C35F-4E91-931C-786CAF2DA648}" destId="{D70D5842-A5E0-4392-A74E-1CEA0B392FD4}" srcOrd="0" destOrd="0" presId="urn:microsoft.com/office/officeart/2018/2/layout/IconVerticalSolidList"/>
    <dgm:cxn modelId="{F0CA0337-1F1A-4703-870B-C7415A45A61B}" type="presParOf" srcId="{D70D5842-A5E0-4392-A74E-1CEA0B392FD4}" destId="{E21F3AD7-6253-458C-9399-B47BD6E5A17E}" srcOrd="0" destOrd="0" presId="urn:microsoft.com/office/officeart/2018/2/layout/IconVerticalSolidList"/>
    <dgm:cxn modelId="{F2A6D78F-D170-45ED-A68C-95D5502A174D}" type="presParOf" srcId="{D70D5842-A5E0-4392-A74E-1CEA0B392FD4}" destId="{B55928EE-1950-449A-BA70-2DA79AC127C1}" srcOrd="1" destOrd="0" presId="urn:microsoft.com/office/officeart/2018/2/layout/IconVerticalSolidList"/>
    <dgm:cxn modelId="{CA20D343-8CC8-4C90-BBFF-C9E1161B03D5}" type="presParOf" srcId="{D70D5842-A5E0-4392-A74E-1CEA0B392FD4}" destId="{A5CA9AEA-9DCF-4B12-A91E-A7BE0BF40B4F}" srcOrd="2" destOrd="0" presId="urn:microsoft.com/office/officeart/2018/2/layout/IconVerticalSolidList"/>
    <dgm:cxn modelId="{2AC355C3-6E46-44B9-9519-FBD0FE946822}" type="presParOf" srcId="{D70D5842-A5E0-4392-A74E-1CEA0B392FD4}" destId="{90B93CD4-B5A0-40F8-AE2D-C9AEB3AD54C6}" srcOrd="3" destOrd="0" presId="urn:microsoft.com/office/officeart/2018/2/layout/IconVerticalSolidList"/>
    <dgm:cxn modelId="{1D5743F3-7E2E-45F6-8F4A-D590AEA99A00}" type="presParOf" srcId="{142E6AB4-C35F-4E91-931C-786CAF2DA648}" destId="{8FB0C5E0-F3FB-4B7B-9C6D-92FF7A5B3A2F}" srcOrd="1" destOrd="0" presId="urn:microsoft.com/office/officeart/2018/2/layout/IconVerticalSolidList"/>
    <dgm:cxn modelId="{C04F1579-43C3-4A31-B18E-41B9FF517504}" type="presParOf" srcId="{142E6AB4-C35F-4E91-931C-786CAF2DA648}" destId="{C2025338-896A-4066-8333-A4821DFF7C55}" srcOrd="2" destOrd="0" presId="urn:microsoft.com/office/officeart/2018/2/layout/IconVerticalSolidList"/>
    <dgm:cxn modelId="{9048788D-4488-4423-A774-CBEEF9B203D8}" type="presParOf" srcId="{C2025338-896A-4066-8333-A4821DFF7C55}" destId="{8939AE75-7E45-47D4-AD6C-DE2F461824B7}" srcOrd="0" destOrd="0" presId="urn:microsoft.com/office/officeart/2018/2/layout/IconVerticalSolidList"/>
    <dgm:cxn modelId="{A2AFC904-0B55-47FF-8338-4C5EFEDF87D9}" type="presParOf" srcId="{C2025338-896A-4066-8333-A4821DFF7C55}" destId="{7F1B9588-E9C1-4E80-B3E0-ADA6B9990DFF}" srcOrd="1" destOrd="0" presId="urn:microsoft.com/office/officeart/2018/2/layout/IconVerticalSolidList"/>
    <dgm:cxn modelId="{88832C44-B2F7-40C8-A809-CE2D37582048}" type="presParOf" srcId="{C2025338-896A-4066-8333-A4821DFF7C55}" destId="{5C611C21-9F16-4DC0-960D-6923A7977195}" srcOrd="2" destOrd="0" presId="urn:microsoft.com/office/officeart/2018/2/layout/IconVerticalSolidList"/>
    <dgm:cxn modelId="{A2F13B20-2E58-42CA-9B42-AD72291B9DDC}" type="presParOf" srcId="{C2025338-896A-4066-8333-A4821DFF7C55}" destId="{C4F8761A-F618-4434-B805-5C6C2144854D}" srcOrd="3" destOrd="0" presId="urn:microsoft.com/office/officeart/2018/2/layout/IconVerticalSolidList"/>
    <dgm:cxn modelId="{6C7B2570-359B-4AEC-BA8E-D7E66CBCC8D6}" type="presParOf" srcId="{142E6AB4-C35F-4E91-931C-786CAF2DA648}" destId="{42448E09-DE4B-4859-B7A0-3923BE0DA8E0}" srcOrd="3" destOrd="0" presId="urn:microsoft.com/office/officeart/2018/2/layout/IconVerticalSolidList"/>
    <dgm:cxn modelId="{E991995C-500B-4EA4-8B76-0D5B3BD9A889}" type="presParOf" srcId="{142E6AB4-C35F-4E91-931C-786CAF2DA648}" destId="{FF3689C9-8EBE-46BC-A887-BF7BCE57D0EE}" srcOrd="4" destOrd="0" presId="urn:microsoft.com/office/officeart/2018/2/layout/IconVerticalSolidList"/>
    <dgm:cxn modelId="{DA97C74E-2307-4127-BE71-CEA08912645F}" type="presParOf" srcId="{FF3689C9-8EBE-46BC-A887-BF7BCE57D0EE}" destId="{9F60E3C2-864B-4B80-B94B-DC80E72EBC5C}" srcOrd="0" destOrd="0" presId="urn:microsoft.com/office/officeart/2018/2/layout/IconVerticalSolidList"/>
    <dgm:cxn modelId="{02B490AD-26DE-4800-92F6-9D40BD631513}" type="presParOf" srcId="{FF3689C9-8EBE-46BC-A887-BF7BCE57D0EE}" destId="{45FD5C19-989E-41BA-AEEC-46729ADF65E5}" srcOrd="1" destOrd="0" presId="urn:microsoft.com/office/officeart/2018/2/layout/IconVerticalSolidList"/>
    <dgm:cxn modelId="{3A9F1327-E10A-45DC-B509-258961F8D949}" type="presParOf" srcId="{FF3689C9-8EBE-46BC-A887-BF7BCE57D0EE}" destId="{4F07C8BA-3B90-4ED5-A18C-901270DC6389}" srcOrd="2" destOrd="0" presId="urn:microsoft.com/office/officeart/2018/2/layout/IconVerticalSolidList"/>
    <dgm:cxn modelId="{D7797234-C0AD-4FBD-9C21-976D0BF2B143}" type="presParOf" srcId="{FF3689C9-8EBE-46BC-A887-BF7BCE57D0EE}" destId="{7359145F-7234-4E42-B1CE-35BBDE32007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B39195-AC20-4177-8363-912900E6ECB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009FD5D5-7523-4F83-A02E-1D25AD6820B0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Versterking van bestaande winkelcentra en voorzieningen (de nieuwe woonwijken vergroten als het ware de potentiële klantenkring)</a:t>
          </a:r>
          <a:endParaRPr lang="en-US"/>
        </a:p>
      </dgm:t>
    </dgm:pt>
    <dgm:pt modelId="{BDF21220-D73B-4E92-8B63-F42BC353A62C}" type="parTrans" cxnId="{8CC4E90F-91DB-4AE5-BAC9-22544C125E1F}">
      <dgm:prSet/>
      <dgm:spPr/>
      <dgm:t>
        <a:bodyPr/>
        <a:lstStyle/>
        <a:p>
          <a:endParaRPr lang="en-US"/>
        </a:p>
      </dgm:t>
    </dgm:pt>
    <dgm:pt modelId="{97E38DB9-6C1C-404E-9264-74BF67062B94}" type="sibTrans" cxnId="{8CC4E90F-91DB-4AE5-BAC9-22544C125E1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F357B6F-0B20-44EB-B127-50A99F3AA5B8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Beperken van de dreigende leegloop van (middel)grote steden in Nederland</a:t>
          </a:r>
          <a:endParaRPr lang="en-US"/>
        </a:p>
      </dgm:t>
    </dgm:pt>
    <dgm:pt modelId="{171F01E5-770D-4A2E-8800-10A620336ADF}" type="parTrans" cxnId="{9B35A6EF-7DFD-4514-B75B-30BF3289394A}">
      <dgm:prSet/>
      <dgm:spPr/>
      <dgm:t>
        <a:bodyPr/>
        <a:lstStyle/>
        <a:p>
          <a:endParaRPr lang="en-US"/>
        </a:p>
      </dgm:t>
    </dgm:pt>
    <dgm:pt modelId="{69D44988-C3EE-4DFE-B478-936CF28551C5}" type="sibTrans" cxnId="{9B35A6EF-7DFD-4514-B75B-30BF3289394A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987AFDB0-4666-43B0-8A42-614F2E14E42C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Bescherming van open gebieden in Nederland door verstedelijking te concentreren rond bestaande (middel)grote steden.</a:t>
          </a:r>
          <a:endParaRPr lang="en-US"/>
        </a:p>
      </dgm:t>
    </dgm:pt>
    <dgm:pt modelId="{DDD845DA-6559-42CF-ACA0-DAE11E050C7F}" type="parTrans" cxnId="{16AC0072-92E3-43F1-BA4C-A709EAC22408}">
      <dgm:prSet/>
      <dgm:spPr/>
      <dgm:t>
        <a:bodyPr/>
        <a:lstStyle/>
        <a:p>
          <a:endParaRPr lang="en-US"/>
        </a:p>
      </dgm:t>
    </dgm:pt>
    <dgm:pt modelId="{1210E92A-FB60-41C9-BF07-395F766AC607}" type="sibTrans" cxnId="{16AC0072-92E3-43F1-BA4C-A709EAC22408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0F3E76C-4067-4543-9331-E24FBDC262A0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Beperken van automobiliteit tussen wonen, werken en voorzieningen (korte afstanden bieden meer mogelijkheden voor openbaar vervoer, fietsen en wandelen)</a:t>
          </a:r>
        </a:p>
      </dgm:t>
    </dgm:pt>
    <dgm:pt modelId="{3483AC66-50FD-4C5B-AAEA-05166CF78648}" type="parTrans" cxnId="{70D5ED3F-643A-47C3-B641-75980A7202F4}">
      <dgm:prSet/>
      <dgm:spPr/>
      <dgm:t>
        <a:bodyPr/>
        <a:lstStyle/>
        <a:p>
          <a:endParaRPr lang="en-US"/>
        </a:p>
      </dgm:t>
    </dgm:pt>
    <dgm:pt modelId="{F0F40064-F0AB-4994-9A50-4B74E52A42F9}" type="sibTrans" cxnId="{70D5ED3F-643A-47C3-B641-75980A7202F4}">
      <dgm:prSet/>
      <dgm:spPr/>
      <dgm:t>
        <a:bodyPr/>
        <a:lstStyle/>
        <a:p>
          <a:endParaRPr lang="en-US"/>
        </a:p>
      </dgm:t>
    </dgm:pt>
    <dgm:pt modelId="{1BF4E6BE-3E28-4B41-9493-A9818FCFD531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Integratie van verschillende </a:t>
          </a:r>
          <a:r>
            <a:rPr lang="nl-NL" err="1"/>
            <a:t>sociaal-economische</a:t>
          </a:r>
          <a:r>
            <a:rPr lang="nl-NL"/>
            <a:t> klassen, 30% van de woningen zijn sociale huurwoningen.</a:t>
          </a:r>
        </a:p>
      </dgm:t>
    </dgm:pt>
    <dgm:pt modelId="{5075D474-C6C1-49D4-BB01-D3D9D5B3A9E0}" type="parTrans" cxnId="{74999C52-46BC-49FA-A380-E196163AA437}">
      <dgm:prSet/>
      <dgm:spPr/>
      <dgm:t>
        <a:bodyPr/>
        <a:lstStyle/>
        <a:p>
          <a:endParaRPr lang="nl-NL"/>
        </a:p>
      </dgm:t>
    </dgm:pt>
    <dgm:pt modelId="{86850060-4416-41AD-8A81-16EE144D249C}" type="sibTrans" cxnId="{74999C52-46BC-49FA-A380-E196163AA437}">
      <dgm:prSet/>
      <dgm:spPr/>
      <dgm:t>
        <a:bodyPr/>
        <a:lstStyle/>
        <a:p>
          <a:endParaRPr lang="nl-NL"/>
        </a:p>
      </dgm:t>
    </dgm:pt>
    <dgm:pt modelId="{6BA4EBDE-32F5-4CCC-971C-E558FB68A579}" type="pres">
      <dgm:prSet presAssocID="{C8B39195-AC20-4177-8363-912900E6ECBA}" presName="root" presStyleCnt="0">
        <dgm:presLayoutVars>
          <dgm:dir/>
          <dgm:resizeHandles val="exact"/>
        </dgm:presLayoutVars>
      </dgm:prSet>
      <dgm:spPr/>
    </dgm:pt>
    <dgm:pt modelId="{E5FCCB7A-B113-4D38-88C0-D844510DF4CC}" type="pres">
      <dgm:prSet presAssocID="{009FD5D5-7523-4F83-A02E-1D25AD6820B0}" presName="compNode" presStyleCnt="0"/>
      <dgm:spPr/>
    </dgm:pt>
    <dgm:pt modelId="{415F667F-0F1B-4032-A75A-F2F1DC60A522}" type="pres">
      <dgm:prSet presAssocID="{009FD5D5-7523-4F83-A02E-1D25AD6820B0}" presName="bgRect" presStyleLbl="bgShp" presStyleIdx="0" presStyleCnt="5"/>
      <dgm:spPr/>
    </dgm:pt>
    <dgm:pt modelId="{41B497D7-446B-4995-925D-567F0A24D6B1}" type="pres">
      <dgm:prSet presAssocID="{009FD5D5-7523-4F83-A02E-1D25AD6820B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kel"/>
        </a:ext>
      </dgm:extLst>
    </dgm:pt>
    <dgm:pt modelId="{39272458-C338-4368-850D-135DCC98DF27}" type="pres">
      <dgm:prSet presAssocID="{009FD5D5-7523-4F83-A02E-1D25AD6820B0}" presName="spaceRect" presStyleCnt="0"/>
      <dgm:spPr/>
    </dgm:pt>
    <dgm:pt modelId="{ECE1C88C-D494-47ED-B055-837D78F6E87B}" type="pres">
      <dgm:prSet presAssocID="{009FD5D5-7523-4F83-A02E-1D25AD6820B0}" presName="parTx" presStyleLbl="revTx" presStyleIdx="0" presStyleCnt="5">
        <dgm:presLayoutVars>
          <dgm:chMax val="0"/>
          <dgm:chPref val="0"/>
        </dgm:presLayoutVars>
      </dgm:prSet>
      <dgm:spPr/>
    </dgm:pt>
    <dgm:pt modelId="{2296DE79-D220-46DB-9C40-C269CDFC99F7}" type="pres">
      <dgm:prSet presAssocID="{97E38DB9-6C1C-404E-9264-74BF67062B94}" presName="sibTrans" presStyleCnt="0"/>
      <dgm:spPr/>
    </dgm:pt>
    <dgm:pt modelId="{E8857905-0510-4A48-9961-912B692A1E33}" type="pres">
      <dgm:prSet presAssocID="{9F357B6F-0B20-44EB-B127-50A99F3AA5B8}" presName="compNode" presStyleCnt="0"/>
      <dgm:spPr/>
    </dgm:pt>
    <dgm:pt modelId="{40AF56CA-62B6-469B-B8A8-2B824EF49401}" type="pres">
      <dgm:prSet presAssocID="{9F357B6F-0B20-44EB-B127-50A99F3AA5B8}" presName="bgRect" presStyleLbl="bgShp" presStyleIdx="1" presStyleCnt="5"/>
      <dgm:spPr/>
    </dgm:pt>
    <dgm:pt modelId="{132EE6CC-46B7-479E-80B0-484D9CAF56E4}" type="pres">
      <dgm:prSet presAssocID="{9F357B6F-0B20-44EB-B127-50A99F3AA5B8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bidden"/>
        </a:ext>
      </dgm:extLst>
    </dgm:pt>
    <dgm:pt modelId="{A35D80C5-0E4E-4361-A622-CA4C04543BB4}" type="pres">
      <dgm:prSet presAssocID="{9F357B6F-0B20-44EB-B127-50A99F3AA5B8}" presName="spaceRect" presStyleCnt="0"/>
      <dgm:spPr/>
    </dgm:pt>
    <dgm:pt modelId="{3E778014-7925-4DDE-B5D8-6677E355F15F}" type="pres">
      <dgm:prSet presAssocID="{9F357B6F-0B20-44EB-B127-50A99F3AA5B8}" presName="parTx" presStyleLbl="revTx" presStyleIdx="1" presStyleCnt="5">
        <dgm:presLayoutVars>
          <dgm:chMax val="0"/>
          <dgm:chPref val="0"/>
        </dgm:presLayoutVars>
      </dgm:prSet>
      <dgm:spPr/>
    </dgm:pt>
    <dgm:pt modelId="{96FB8F38-9792-413B-96E8-9D4A265DFB13}" type="pres">
      <dgm:prSet presAssocID="{69D44988-C3EE-4DFE-B478-936CF28551C5}" presName="sibTrans" presStyleCnt="0"/>
      <dgm:spPr/>
    </dgm:pt>
    <dgm:pt modelId="{CEBC1BB6-0498-4F04-B9B6-8CFD08048352}" type="pres">
      <dgm:prSet presAssocID="{987AFDB0-4666-43B0-8A42-614F2E14E42C}" presName="compNode" presStyleCnt="0"/>
      <dgm:spPr/>
    </dgm:pt>
    <dgm:pt modelId="{C51A1697-2DB1-4854-894B-5C846439801B}" type="pres">
      <dgm:prSet presAssocID="{987AFDB0-4666-43B0-8A42-614F2E14E42C}" presName="bgRect" presStyleLbl="bgShp" presStyleIdx="2" presStyleCnt="5"/>
      <dgm:spPr/>
    </dgm:pt>
    <dgm:pt modelId="{6E7AAB90-D1B4-49BA-8A33-1223C0EEE4E0}" type="pres">
      <dgm:prSet presAssocID="{987AFDB0-4666-43B0-8A42-614F2E14E42C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7535A3A5-BE0C-4AD5-9A73-E4544E01E216}" type="pres">
      <dgm:prSet presAssocID="{987AFDB0-4666-43B0-8A42-614F2E14E42C}" presName="spaceRect" presStyleCnt="0"/>
      <dgm:spPr/>
    </dgm:pt>
    <dgm:pt modelId="{E1F2304D-FCF6-4691-9A53-3168BE2811C2}" type="pres">
      <dgm:prSet presAssocID="{987AFDB0-4666-43B0-8A42-614F2E14E42C}" presName="parTx" presStyleLbl="revTx" presStyleIdx="2" presStyleCnt="5">
        <dgm:presLayoutVars>
          <dgm:chMax val="0"/>
          <dgm:chPref val="0"/>
        </dgm:presLayoutVars>
      </dgm:prSet>
      <dgm:spPr/>
    </dgm:pt>
    <dgm:pt modelId="{72A87039-3F60-484E-89FB-295C16E2A61D}" type="pres">
      <dgm:prSet presAssocID="{1210E92A-FB60-41C9-BF07-395F766AC607}" presName="sibTrans" presStyleCnt="0"/>
      <dgm:spPr/>
    </dgm:pt>
    <dgm:pt modelId="{40D491DD-E268-4E09-9CE6-1E5829B6014A}" type="pres">
      <dgm:prSet presAssocID="{70F3E76C-4067-4543-9331-E24FBDC262A0}" presName="compNode" presStyleCnt="0"/>
      <dgm:spPr/>
    </dgm:pt>
    <dgm:pt modelId="{D2A7E6D3-75B0-4AB7-AD61-140B66112885}" type="pres">
      <dgm:prSet presAssocID="{70F3E76C-4067-4543-9331-E24FBDC262A0}" presName="bgRect" presStyleLbl="bgShp" presStyleIdx="3" presStyleCnt="5"/>
      <dgm:spPr/>
    </dgm:pt>
    <dgm:pt modelId="{AEB2BA23-0BEC-4ADE-B5A3-1A95094FD117}" type="pres">
      <dgm:prSet presAssocID="{70F3E76C-4067-4543-9331-E24FBDC262A0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ain"/>
        </a:ext>
      </dgm:extLst>
    </dgm:pt>
    <dgm:pt modelId="{45431F9D-1AE4-4AB4-83C9-F6A66A717D37}" type="pres">
      <dgm:prSet presAssocID="{70F3E76C-4067-4543-9331-E24FBDC262A0}" presName="spaceRect" presStyleCnt="0"/>
      <dgm:spPr/>
    </dgm:pt>
    <dgm:pt modelId="{2DFF669D-E4F4-4052-82B9-281D7597B420}" type="pres">
      <dgm:prSet presAssocID="{70F3E76C-4067-4543-9331-E24FBDC262A0}" presName="parTx" presStyleLbl="revTx" presStyleIdx="3" presStyleCnt="5">
        <dgm:presLayoutVars>
          <dgm:chMax val="0"/>
          <dgm:chPref val="0"/>
        </dgm:presLayoutVars>
      </dgm:prSet>
      <dgm:spPr/>
    </dgm:pt>
    <dgm:pt modelId="{85003700-B5DA-49C9-99DC-DC05722FD43D}" type="pres">
      <dgm:prSet presAssocID="{F0F40064-F0AB-4994-9A50-4B74E52A42F9}" presName="sibTrans" presStyleCnt="0"/>
      <dgm:spPr/>
    </dgm:pt>
    <dgm:pt modelId="{3F0FF361-EA3C-495A-953D-C31F1BD662FE}" type="pres">
      <dgm:prSet presAssocID="{1BF4E6BE-3E28-4B41-9493-A9818FCFD531}" presName="compNode" presStyleCnt="0"/>
      <dgm:spPr/>
    </dgm:pt>
    <dgm:pt modelId="{02FDFA9D-7AB0-4A22-B064-FD8AC3466F93}" type="pres">
      <dgm:prSet presAssocID="{1BF4E6BE-3E28-4B41-9493-A9818FCFD531}" presName="bgRect" presStyleLbl="bgShp" presStyleIdx="4" presStyleCnt="5"/>
      <dgm:spPr/>
    </dgm:pt>
    <dgm:pt modelId="{9B3307C5-527E-4D08-B1B1-92BDD58B1A1B}" type="pres">
      <dgm:prSet presAssocID="{1BF4E6BE-3E28-4B41-9493-A9818FCFD53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uro"/>
        </a:ext>
      </dgm:extLst>
    </dgm:pt>
    <dgm:pt modelId="{BB8B6446-4531-4D14-B0FD-67DB43CE13C4}" type="pres">
      <dgm:prSet presAssocID="{1BF4E6BE-3E28-4B41-9493-A9818FCFD531}" presName="spaceRect" presStyleCnt="0"/>
      <dgm:spPr/>
    </dgm:pt>
    <dgm:pt modelId="{6C841084-B4B6-48D7-9C62-A2B583CF6000}" type="pres">
      <dgm:prSet presAssocID="{1BF4E6BE-3E28-4B41-9493-A9818FCFD531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CC4E90F-91DB-4AE5-BAC9-22544C125E1F}" srcId="{C8B39195-AC20-4177-8363-912900E6ECBA}" destId="{009FD5D5-7523-4F83-A02E-1D25AD6820B0}" srcOrd="0" destOrd="0" parTransId="{BDF21220-D73B-4E92-8B63-F42BC353A62C}" sibTransId="{97E38DB9-6C1C-404E-9264-74BF67062B94}"/>
    <dgm:cxn modelId="{70D5ED3F-643A-47C3-B641-75980A7202F4}" srcId="{C8B39195-AC20-4177-8363-912900E6ECBA}" destId="{70F3E76C-4067-4543-9331-E24FBDC262A0}" srcOrd="3" destOrd="0" parTransId="{3483AC66-50FD-4C5B-AAEA-05166CF78648}" sibTransId="{F0F40064-F0AB-4994-9A50-4B74E52A42F9}"/>
    <dgm:cxn modelId="{D1403263-E01E-47E4-9E13-4360210AC82C}" type="presOf" srcId="{987AFDB0-4666-43B0-8A42-614F2E14E42C}" destId="{E1F2304D-FCF6-4691-9A53-3168BE2811C2}" srcOrd="0" destOrd="0" presId="urn:microsoft.com/office/officeart/2018/2/layout/IconVerticalSolidList"/>
    <dgm:cxn modelId="{16AC0072-92E3-43F1-BA4C-A709EAC22408}" srcId="{C8B39195-AC20-4177-8363-912900E6ECBA}" destId="{987AFDB0-4666-43B0-8A42-614F2E14E42C}" srcOrd="2" destOrd="0" parTransId="{DDD845DA-6559-42CF-ACA0-DAE11E050C7F}" sibTransId="{1210E92A-FB60-41C9-BF07-395F766AC607}"/>
    <dgm:cxn modelId="{1A803852-F078-4802-B83F-2F9AA19CA89A}" type="presOf" srcId="{1BF4E6BE-3E28-4B41-9493-A9818FCFD531}" destId="{6C841084-B4B6-48D7-9C62-A2B583CF6000}" srcOrd="0" destOrd="0" presId="urn:microsoft.com/office/officeart/2018/2/layout/IconVerticalSolidList"/>
    <dgm:cxn modelId="{74999C52-46BC-49FA-A380-E196163AA437}" srcId="{C8B39195-AC20-4177-8363-912900E6ECBA}" destId="{1BF4E6BE-3E28-4B41-9493-A9818FCFD531}" srcOrd="4" destOrd="0" parTransId="{5075D474-C6C1-49D4-BB01-D3D9D5B3A9E0}" sibTransId="{86850060-4416-41AD-8A81-16EE144D249C}"/>
    <dgm:cxn modelId="{50461B94-5C13-4583-9003-1349F88CA4D2}" type="presOf" srcId="{009FD5D5-7523-4F83-A02E-1D25AD6820B0}" destId="{ECE1C88C-D494-47ED-B055-837D78F6E87B}" srcOrd="0" destOrd="0" presId="urn:microsoft.com/office/officeart/2018/2/layout/IconVerticalSolidList"/>
    <dgm:cxn modelId="{861B3BD5-0B95-476F-BC07-3912B76F8A89}" type="presOf" srcId="{9F357B6F-0B20-44EB-B127-50A99F3AA5B8}" destId="{3E778014-7925-4DDE-B5D8-6677E355F15F}" srcOrd="0" destOrd="0" presId="urn:microsoft.com/office/officeart/2018/2/layout/IconVerticalSolidList"/>
    <dgm:cxn modelId="{9A650EE9-ADE7-4C8A-9606-78AF86031060}" type="presOf" srcId="{70F3E76C-4067-4543-9331-E24FBDC262A0}" destId="{2DFF669D-E4F4-4052-82B9-281D7597B420}" srcOrd="0" destOrd="0" presId="urn:microsoft.com/office/officeart/2018/2/layout/IconVerticalSolidList"/>
    <dgm:cxn modelId="{88419FE9-5692-497B-BE88-69913E833983}" type="presOf" srcId="{C8B39195-AC20-4177-8363-912900E6ECBA}" destId="{6BA4EBDE-32F5-4CCC-971C-E558FB68A579}" srcOrd="0" destOrd="0" presId="urn:microsoft.com/office/officeart/2018/2/layout/IconVerticalSolidList"/>
    <dgm:cxn modelId="{9B35A6EF-7DFD-4514-B75B-30BF3289394A}" srcId="{C8B39195-AC20-4177-8363-912900E6ECBA}" destId="{9F357B6F-0B20-44EB-B127-50A99F3AA5B8}" srcOrd="1" destOrd="0" parTransId="{171F01E5-770D-4A2E-8800-10A620336ADF}" sibTransId="{69D44988-C3EE-4DFE-B478-936CF28551C5}"/>
    <dgm:cxn modelId="{B4FDB664-2C4A-44E2-812E-C3FFC6418405}" type="presParOf" srcId="{6BA4EBDE-32F5-4CCC-971C-E558FB68A579}" destId="{E5FCCB7A-B113-4D38-88C0-D844510DF4CC}" srcOrd="0" destOrd="0" presId="urn:microsoft.com/office/officeart/2018/2/layout/IconVerticalSolidList"/>
    <dgm:cxn modelId="{6B8FA643-DC1D-493A-9727-FED2148B2DFF}" type="presParOf" srcId="{E5FCCB7A-B113-4D38-88C0-D844510DF4CC}" destId="{415F667F-0F1B-4032-A75A-F2F1DC60A522}" srcOrd="0" destOrd="0" presId="urn:microsoft.com/office/officeart/2018/2/layout/IconVerticalSolidList"/>
    <dgm:cxn modelId="{BAC8F33B-F615-456C-A727-C65AF84F6117}" type="presParOf" srcId="{E5FCCB7A-B113-4D38-88C0-D844510DF4CC}" destId="{41B497D7-446B-4995-925D-567F0A24D6B1}" srcOrd="1" destOrd="0" presId="urn:microsoft.com/office/officeart/2018/2/layout/IconVerticalSolidList"/>
    <dgm:cxn modelId="{999A238E-BE2A-485B-8B1F-D871B04F853C}" type="presParOf" srcId="{E5FCCB7A-B113-4D38-88C0-D844510DF4CC}" destId="{39272458-C338-4368-850D-135DCC98DF27}" srcOrd="2" destOrd="0" presId="urn:microsoft.com/office/officeart/2018/2/layout/IconVerticalSolidList"/>
    <dgm:cxn modelId="{B9ECF60C-3F39-478E-AEFF-BF337FF732C2}" type="presParOf" srcId="{E5FCCB7A-B113-4D38-88C0-D844510DF4CC}" destId="{ECE1C88C-D494-47ED-B055-837D78F6E87B}" srcOrd="3" destOrd="0" presId="urn:microsoft.com/office/officeart/2018/2/layout/IconVerticalSolidList"/>
    <dgm:cxn modelId="{F5F80A41-C1E8-4191-82BD-FEA0D06AF2A5}" type="presParOf" srcId="{6BA4EBDE-32F5-4CCC-971C-E558FB68A579}" destId="{2296DE79-D220-46DB-9C40-C269CDFC99F7}" srcOrd="1" destOrd="0" presId="urn:microsoft.com/office/officeart/2018/2/layout/IconVerticalSolidList"/>
    <dgm:cxn modelId="{1BA28002-F5B7-44D2-97DB-B72B8DD6AAFB}" type="presParOf" srcId="{6BA4EBDE-32F5-4CCC-971C-E558FB68A579}" destId="{E8857905-0510-4A48-9961-912B692A1E33}" srcOrd="2" destOrd="0" presId="urn:microsoft.com/office/officeart/2018/2/layout/IconVerticalSolidList"/>
    <dgm:cxn modelId="{6AA1F45E-7E2F-4E79-A13E-2F126CF885FC}" type="presParOf" srcId="{E8857905-0510-4A48-9961-912B692A1E33}" destId="{40AF56CA-62B6-469B-B8A8-2B824EF49401}" srcOrd="0" destOrd="0" presId="urn:microsoft.com/office/officeart/2018/2/layout/IconVerticalSolidList"/>
    <dgm:cxn modelId="{E1FECDC7-B81E-430E-9B9B-8DC77271D903}" type="presParOf" srcId="{E8857905-0510-4A48-9961-912B692A1E33}" destId="{132EE6CC-46B7-479E-80B0-484D9CAF56E4}" srcOrd="1" destOrd="0" presId="urn:microsoft.com/office/officeart/2018/2/layout/IconVerticalSolidList"/>
    <dgm:cxn modelId="{8FBD6281-D6A0-4869-B2B2-4F3AEB272210}" type="presParOf" srcId="{E8857905-0510-4A48-9961-912B692A1E33}" destId="{A35D80C5-0E4E-4361-A622-CA4C04543BB4}" srcOrd="2" destOrd="0" presId="urn:microsoft.com/office/officeart/2018/2/layout/IconVerticalSolidList"/>
    <dgm:cxn modelId="{87A38A77-06B4-4072-B7D4-3A16036A5A35}" type="presParOf" srcId="{E8857905-0510-4A48-9961-912B692A1E33}" destId="{3E778014-7925-4DDE-B5D8-6677E355F15F}" srcOrd="3" destOrd="0" presId="urn:microsoft.com/office/officeart/2018/2/layout/IconVerticalSolidList"/>
    <dgm:cxn modelId="{4278115F-04DA-4466-9AD1-F52A0FC33855}" type="presParOf" srcId="{6BA4EBDE-32F5-4CCC-971C-E558FB68A579}" destId="{96FB8F38-9792-413B-96E8-9D4A265DFB13}" srcOrd="3" destOrd="0" presId="urn:microsoft.com/office/officeart/2018/2/layout/IconVerticalSolidList"/>
    <dgm:cxn modelId="{3DDE18F9-7AA0-43D5-AB84-4304CC77242C}" type="presParOf" srcId="{6BA4EBDE-32F5-4CCC-971C-E558FB68A579}" destId="{CEBC1BB6-0498-4F04-B9B6-8CFD08048352}" srcOrd="4" destOrd="0" presId="urn:microsoft.com/office/officeart/2018/2/layout/IconVerticalSolidList"/>
    <dgm:cxn modelId="{D94A4DC5-5B12-4CF8-8797-FFABA03E3502}" type="presParOf" srcId="{CEBC1BB6-0498-4F04-B9B6-8CFD08048352}" destId="{C51A1697-2DB1-4854-894B-5C846439801B}" srcOrd="0" destOrd="0" presId="urn:microsoft.com/office/officeart/2018/2/layout/IconVerticalSolidList"/>
    <dgm:cxn modelId="{670ADFD7-EC5A-4CED-910E-5DD9BD270E70}" type="presParOf" srcId="{CEBC1BB6-0498-4F04-B9B6-8CFD08048352}" destId="{6E7AAB90-D1B4-49BA-8A33-1223C0EEE4E0}" srcOrd="1" destOrd="0" presId="urn:microsoft.com/office/officeart/2018/2/layout/IconVerticalSolidList"/>
    <dgm:cxn modelId="{F3043004-D3E1-40A3-9EAF-D502EBE1F8F4}" type="presParOf" srcId="{CEBC1BB6-0498-4F04-B9B6-8CFD08048352}" destId="{7535A3A5-BE0C-4AD5-9A73-E4544E01E216}" srcOrd="2" destOrd="0" presId="urn:microsoft.com/office/officeart/2018/2/layout/IconVerticalSolidList"/>
    <dgm:cxn modelId="{D525CB25-D224-4AA2-A074-208984766610}" type="presParOf" srcId="{CEBC1BB6-0498-4F04-B9B6-8CFD08048352}" destId="{E1F2304D-FCF6-4691-9A53-3168BE2811C2}" srcOrd="3" destOrd="0" presId="urn:microsoft.com/office/officeart/2018/2/layout/IconVerticalSolidList"/>
    <dgm:cxn modelId="{6D35793D-EE53-4113-9FCD-05C5C4747DC1}" type="presParOf" srcId="{6BA4EBDE-32F5-4CCC-971C-E558FB68A579}" destId="{72A87039-3F60-484E-89FB-295C16E2A61D}" srcOrd="5" destOrd="0" presId="urn:microsoft.com/office/officeart/2018/2/layout/IconVerticalSolidList"/>
    <dgm:cxn modelId="{06789219-7DF5-4661-93C7-F561CC9CCBB2}" type="presParOf" srcId="{6BA4EBDE-32F5-4CCC-971C-E558FB68A579}" destId="{40D491DD-E268-4E09-9CE6-1E5829B6014A}" srcOrd="6" destOrd="0" presId="urn:microsoft.com/office/officeart/2018/2/layout/IconVerticalSolidList"/>
    <dgm:cxn modelId="{5E5B1B6A-74B1-4825-AB2E-E5DFDDDBE398}" type="presParOf" srcId="{40D491DD-E268-4E09-9CE6-1E5829B6014A}" destId="{D2A7E6D3-75B0-4AB7-AD61-140B66112885}" srcOrd="0" destOrd="0" presId="urn:microsoft.com/office/officeart/2018/2/layout/IconVerticalSolidList"/>
    <dgm:cxn modelId="{12A9972B-7D53-4EBF-9680-BF6FD674DF35}" type="presParOf" srcId="{40D491DD-E268-4E09-9CE6-1E5829B6014A}" destId="{AEB2BA23-0BEC-4ADE-B5A3-1A95094FD117}" srcOrd="1" destOrd="0" presId="urn:microsoft.com/office/officeart/2018/2/layout/IconVerticalSolidList"/>
    <dgm:cxn modelId="{CBDCECD1-8EC9-4405-9022-85F9DD83FED5}" type="presParOf" srcId="{40D491DD-E268-4E09-9CE6-1E5829B6014A}" destId="{45431F9D-1AE4-4AB4-83C9-F6A66A717D37}" srcOrd="2" destOrd="0" presId="urn:microsoft.com/office/officeart/2018/2/layout/IconVerticalSolidList"/>
    <dgm:cxn modelId="{AD913225-1AD7-4DD5-A895-1F34C29BA34D}" type="presParOf" srcId="{40D491DD-E268-4E09-9CE6-1E5829B6014A}" destId="{2DFF669D-E4F4-4052-82B9-281D7597B420}" srcOrd="3" destOrd="0" presId="urn:microsoft.com/office/officeart/2018/2/layout/IconVerticalSolidList"/>
    <dgm:cxn modelId="{9E90E14C-65BE-4DF0-955A-5FCDF24D9F98}" type="presParOf" srcId="{6BA4EBDE-32F5-4CCC-971C-E558FB68A579}" destId="{85003700-B5DA-49C9-99DC-DC05722FD43D}" srcOrd="7" destOrd="0" presId="urn:microsoft.com/office/officeart/2018/2/layout/IconVerticalSolidList"/>
    <dgm:cxn modelId="{70BD3347-2EE6-433D-A707-AE23F91B111B}" type="presParOf" srcId="{6BA4EBDE-32F5-4CCC-971C-E558FB68A579}" destId="{3F0FF361-EA3C-495A-953D-C31F1BD662FE}" srcOrd="8" destOrd="0" presId="urn:microsoft.com/office/officeart/2018/2/layout/IconVerticalSolidList"/>
    <dgm:cxn modelId="{1FE8D03F-3FAD-470B-B7A3-FD53616E700E}" type="presParOf" srcId="{3F0FF361-EA3C-495A-953D-C31F1BD662FE}" destId="{02FDFA9D-7AB0-4A22-B064-FD8AC3466F93}" srcOrd="0" destOrd="0" presId="urn:microsoft.com/office/officeart/2018/2/layout/IconVerticalSolidList"/>
    <dgm:cxn modelId="{7ED16CA3-E06A-4B03-87F4-91107FF08DB1}" type="presParOf" srcId="{3F0FF361-EA3C-495A-953D-C31F1BD662FE}" destId="{9B3307C5-527E-4D08-B1B1-92BDD58B1A1B}" srcOrd="1" destOrd="0" presId="urn:microsoft.com/office/officeart/2018/2/layout/IconVerticalSolidList"/>
    <dgm:cxn modelId="{7694DE41-8911-4C52-ADC4-779F32960A12}" type="presParOf" srcId="{3F0FF361-EA3C-495A-953D-C31F1BD662FE}" destId="{BB8B6446-4531-4D14-B0FD-67DB43CE13C4}" srcOrd="2" destOrd="0" presId="urn:microsoft.com/office/officeart/2018/2/layout/IconVerticalSolidList"/>
    <dgm:cxn modelId="{0AE41EAB-7161-4E6E-A91F-7950B5942621}" type="presParOf" srcId="{3F0FF361-EA3C-495A-953D-C31F1BD662FE}" destId="{6C841084-B4B6-48D7-9C62-A2B583CF600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901ADF-6369-405C-A2A2-EED67E6283E0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985F160-1515-4D84-B5D9-F7B3C60E46B9}">
      <dgm:prSet/>
      <dgm:spPr/>
      <dgm:t>
        <a:bodyPr/>
        <a:lstStyle/>
        <a:p>
          <a:r>
            <a:rPr lang="nl-NL" dirty="0"/>
            <a:t>Bestaande huizen zijn veelal goed gebouwd en kunnen na verbouwing goed bewoond worden.</a:t>
          </a:r>
          <a:endParaRPr lang="en-US" dirty="0"/>
        </a:p>
      </dgm:t>
    </dgm:pt>
    <dgm:pt modelId="{B9780202-509F-4691-94C3-F0F74B151B14}" type="parTrans" cxnId="{043869D5-AAAD-4A02-95C5-C14AE627BD19}">
      <dgm:prSet/>
      <dgm:spPr/>
      <dgm:t>
        <a:bodyPr/>
        <a:lstStyle/>
        <a:p>
          <a:endParaRPr lang="en-US"/>
        </a:p>
      </dgm:t>
    </dgm:pt>
    <dgm:pt modelId="{B3A7CF8D-051E-4287-8B6C-878206A022DE}" type="sibTrans" cxnId="{043869D5-AAAD-4A02-95C5-C14AE627BD19}">
      <dgm:prSet/>
      <dgm:spPr/>
      <dgm:t>
        <a:bodyPr/>
        <a:lstStyle/>
        <a:p>
          <a:endParaRPr lang="en-US"/>
        </a:p>
      </dgm:t>
    </dgm:pt>
    <dgm:pt modelId="{37B65EF9-466A-478E-A530-FE084796E552}">
      <dgm:prSet/>
      <dgm:spPr/>
      <dgm:t>
        <a:bodyPr/>
        <a:lstStyle/>
        <a:p>
          <a:r>
            <a:rPr lang="nl-NL" dirty="0"/>
            <a:t>Oude (centrum)wijken revitaliseren zich</a:t>
          </a:r>
          <a:endParaRPr lang="en-US" dirty="0"/>
        </a:p>
      </dgm:t>
    </dgm:pt>
    <dgm:pt modelId="{C8D1623A-A97C-464F-A956-182DC0B8FB50}" type="parTrans" cxnId="{76839BEA-5DDA-40C3-8B1E-9EBB4B221AA4}">
      <dgm:prSet/>
      <dgm:spPr/>
      <dgm:t>
        <a:bodyPr/>
        <a:lstStyle/>
        <a:p>
          <a:endParaRPr lang="en-US"/>
        </a:p>
      </dgm:t>
    </dgm:pt>
    <dgm:pt modelId="{7B5F54BF-7342-4E78-87E4-BC18BF692C39}" type="sibTrans" cxnId="{76839BEA-5DDA-40C3-8B1E-9EBB4B221AA4}">
      <dgm:prSet/>
      <dgm:spPr/>
      <dgm:t>
        <a:bodyPr/>
        <a:lstStyle/>
        <a:p>
          <a:endParaRPr lang="en-US"/>
        </a:p>
      </dgm:t>
    </dgm:pt>
    <dgm:pt modelId="{1CA307D6-A935-4FEF-862D-C09F7AEAEBF3}">
      <dgm:prSet/>
      <dgm:spPr/>
      <dgm:t>
        <a:bodyPr/>
        <a:lstStyle/>
        <a:p>
          <a:r>
            <a:rPr lang="nl-NL" dirty="0"/>
            <a:t>Oude bewoners voelen zich minder thuis in hun wijk, huisprijzen en huren stijgen sterk.</a:t>
          </a:r>
          <a:endParaRPr lang="en-US" dirty="0"/>
        </a:p>
      </dgm:t>
    </dgm:pt>
    <dgm:pt modelId="{8E824705-B169-4EEC-8262-CC744416EE56}" type="parTrans" cxnId="{934EED56-3049-438F-A8EB-D7A83F38A18C}">
      <dgm:prSet/>
      <dgm:spPr/>
      <dgm:t>
        <a:bodyPr/>
        <a:lstStyle/>
        <a:p>
          <a:endParaRPr lang="en-US"/>
        </a:p>
      </dgm:t>
    </dgm:pt>
    <dgm:pt modelId="{0111AB34-4306-44DE-AF00-BA6E5B82781F}" type="sibTrans" cxnId="{934EED56-3049-438F-A8EB-D7A83F38A18C}">
      <dgm:prSet/>
      <dgm:spPr/>
      <dgm:t>
        <a:bodyPr/>
        <a:lstStyle/>
        <a:p>
          <a:endParaRPr lang="en-US"/>
        </a:p>
      </dgm:t>
    </dgm:pt>
    <dgm:pt modelId="{6A612CD0-1EDF-4A58-ABB7-1506304EF7EF}">
      <dgm:prSet/>
      <dgm:spPr/>
      <dgm:t>
        <a:bodyPr/>
        <a:lstStyle/>
        <a:p>
          <a:r>
            <a:rPr lang="nl-NL" dirty="0"/>
            <a:t>Help! </a:t>
          </a:r>
          <a:r>
            <a:rPr lang="nl-NL" dirty="0" err="1"/>
            <a:t>Hipsters</a:t>
          </a:r>
          <a:r>
            <a:rPr lang="nl-NL" dirty="0"/>
            <a:t> nemen de wijk over.</a:t>
          </a:r>
          <a:endParaRPr lang="en-US" dirty="0"/>
        </a:p>
      </dgm:t>
    </dgm:pt>
    <dgm:pt modelId="{B3B23E06-4732-4481-86FA-4020423860AE}" type="parTrans" cxnId="{C4EE3A92-9983-4305-9593-47B98290A0A5}">
      <dgm:prSet/>
      <dgm:spPr/>
      <dgm:t>
        <a:bodyPr/>
        <a:lstStyle/>
        <a:p>
          <a:endParaRPr lang="en-US"/>
        </a:p>
      </dgm:t>
    </dgm:pt>
    <dgm:pt modelId="{A4E454CA-C87D-4AAB-83BC-22C6AB1E292B}" type="sibTrans" cxnId="{C4EE3A92-9983-4305-9593-47B98290A0A5}">
      <dgm:prSet/>
      <dgm:spPr/>
      <dgm:t>
        <a:bodyPr/>
        <a:lstStyle/>
        <a:p>
          <a:endParaRPr lang="en-US"/>
        </a:p>
      </dgm:t>
    </dgm:pt>
    <dgm:pt modelId="{DA892DD0-0B39-4411-AA31-C9826E60368D}">
      <dgm:prSet/>
      <dgm:spPr/>
      <dgm:t>
        <a:bodyPr/>
        <a:lstStyle/>
        <a:p>
          <a:r>
            <a:rPr lang="nl-NL"/>
            <a:t>…. Lijkt alsof nieuwe bewoners meer buiten de wijk begeven</a:t>
          </a:r>
          <a:endParaRPr lang="en-US"/>
        </a:p>
      </dgm:t>
    </dgm:pt>
    <dgm:pt modelId="{04EAD866-3CA4-4885-AAE6-0DC551CD857D}" type="parTrans" cxnId="{50B68E9C-7E23-4918-8458-C19F885E128E}">
      <dgm:prSet/>
      <dgm:spPr/>
      <dgm:t>
        <a:bodyPr/>
        <a:lstStyle/>
        <a:p>
          <a:endParaRPr lang="en-US"/>
        </a:p>
      </dgm:t>
    </dgm:pt>
    <dgm:pt modelId="{46945ADB-3863-4814-B1CE-9521E6F2AFF4}" type="sibTrans" cxnId="{50B68E9C-7E23-4918-8458-C19F885E128E}">
      <dgm:prSet/>
      <dgm:spPr/>
      <dgm:t>
        <a:bodyPr/>
        <a:lstStyle/>
        <a:p>
          <a:endParaRPr lang="en-US"/>
        </a:p>
      </dgm:t>
    </dgm:pt>
    <dgm:pt modelId="{A8E826A4-8696-4196-B00C-48DD67D1EB54}">
      <dgm:prSet/>
      <dgm:spPr/>
      <dgm:t>
        <a:bodyPr/>
        <a:lstStyle/>
        <a:p>
          <a:r>
            <a:rPr lang="nl-NL"/>
            <a:t>…. Andere wijze tegen autobezit kijken</a:t>
          </a:r>
          <a:endParaRPr lang="en-US"/>
        </a:p>
      </dgm:t>
    </dgm:pt>
    <dgm:pt modelId="{D59B17F4-5711-4772-B765-68F1AFE55F6D}" type="parTrans" cxnId="{AC4165D1-6E17-40A6-B723-9260812A2A95}">
      <dgm:prSet/>
      <dgm:spPr/>
      <dgm:t>
        <a:bodyPr/>
        <a:lstStyle/>
        <a:p>
          <a:endParaRPr lang="en-US"/>
        </a:p>
      </dgm:t>
    </dgm:pt>
    <dgm:pt modelId="{4B1AAAE0-4FEF-445F-B0E5-A647F8F1D8AC}" type="sibTrans" cxnId="{AC4165D1-6E17-40A6-B723-9260812A2A95}">
      <dgm:prSet/>
      <dgm:spPr/>
      <dgm:t>
        <a:bodyPr/>
        <a:lstStyle/>
        <a:p>
          <a:endParaRPr lang="en-US"/>
        </a:p>
      </dgm:t>
    </dgm:pt>
    <dgm:pt modelId="{EEF8EBCF-D2AB-472A-9061-807C7EFEEBCA}" type="pres">
      <dgm:prSet presAssocID="{8F901ADF-6369-405C-A2A2-EED67E6283E0}" presName="root" presStyleCnt="0">
        <dgm:presLayoutVars>
          <dgm:dir/>
          <dgm:resizeHandles val="exact"/>
        </dgm:presLayoutVars>
      </dgm:prSet>
      <dgm:spPr/>
    </dgm:pt>
    <dgm:pt modelId="{135CD5FA-4B78-47C6-999A-7F35E7F79811}" type="pres">
      <dgm:prSet presAssocID="{C985F160-1515-4D84-B5D9-F7B3C60E46B9}" presName="compNode" presStyleCnt="0"/>
      <dgm:spPr/>
    </dgm:pt>
    <dgm:pt modelId="{685165F1-F854-41B4-A1DB-8EC0E76AEA13}" type="pres">
      <dgm:prSet presAssocID="{C985F160-1515-4D84-B5D9-F7B3C60E46B9}" presName="bgRect" presStyleLbl="bgShp" presStyleIdx="0" presStyleCnt="6" custLinFactY="200000" custLinFactNeighborX="-966" custLinFactNeighborY="220561"/>
      <dgm:spPr/>
    </dgm:pt>
    <dgm:pt modelId="{CA311EB9-BF7F-4672-B2FB-38EC1F1E0A13}" type="pres">
      <dgm:prSet presAssocID="{C985F160-1515-4D84-B5D9-F7B3C60E46B9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ker"/>
        </a:ext>
      </dgm:extLst>
    </dgm:pt>
    <dgm:pt modelId="{4720B2D5-897F-464F-8C7A-0BCB20814553}" type="pres">
      <dgm:prSet presAssocID="{C985F160-1515-4D84-B5D9-F7B3C60E46B9}" presName="spaceRect" presStyleCnt="0"/>
      <dgm:spPr/>
    </dgm:pt>
    <dgm:pt modelId="{DE8656C3-E64A-4395-9D91-E4C7A0690A5A}" type="pres">
      <dgm:prSet presAssocID="{C985F160-1515-4D84-B5D9-F7B3C60E46B9}" presName="parTx" presStyleLbl="revTx" presStyleIdx="0" presStyleCnt="6">
        <dgm:presLayoutVars>
          <dgm:chMax val="0"/>
          <dgm:chPref val="0"/>
        </dgm:presLayoutVars>
      </dgm:prSet>
      <dgm:spPr/>
    </dgm:pt>
    <dgm:pt modelId="{05FD27A7-4690-47AB-984C-BEECEC30A47F}" type="pres">
      <dgm:prSet presAssocID="{B3A7CF8D-051E-4287-8B6C-878206A022DE}" presName="sibTrans" presStyleCnt="0"/>
      <dgm:spPr/>
    </dgm:pt>
    <dgm:pt modelId="{CCDC9E9F-7F04-4D0E-A262-B34BD1D9316F}" type="pres">
      <dgm:prSet presAssocID="{37B65EF9-466A-478E-A530-FE084796E552}" presName="compNode" presStyleCnt="0"/>
      <dgm:spPr/>
    </dgm:pt>
    <dgm:pt modelId="{21CA08C8-98F9-4CF8-AADC-08518AB758EA}" type="pres">
      <dgm:prSet presAssocID="{37B65EF9-466A-478E-A530-FE084796E552}" presName="bgRect" presStyleLbl="bgShp" presStyleIdx="1" presStyleCnt="6"/>
      <dgm:spPr/>
    </dgm:pt>
    <dgm:pt modelId="{D6A621EC-25B4-4AE2-8A31-92102471A7B1}" type="pres">
      <dgm:prSet presAssocID="{37B65EF9-466A-478E-A530-FE084796E552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061308CF-9802-4DEF-A3D5-7FABF9F1ED54}" type="pres">
      <dgm:prSet presAssocID="{37B65EF9-466A-478E-A530-FE084796E552}" presName="spaceRect" presStyleCnt="0"/>
      <dgm:spPr/>
    </dgm:pt>
    <dgm:pt modelId="{75061216-AA55-4117-BB29-D18C4A925DB6}" type="pres">
      <dgm:prSet presAssocID="{37B65EF9-466A-478E-A530-FE084796E552}" presName="parTx" presStyleLbl="revTx" presStyleIdx="1" presStyleCnt="6">
        <dgm:presLayoutVars>
          <dgm:chMax val="0"/>
          <dgm:chPref val="0"/>
        </dgm:presLayoutVars>
      </dgm:prSet>
      <dgm:spPr/>
    </dgm:pt>
    <dgm:pt modelId="{A9B47C5E-7CC1-4C63-8B54-1F7A78CF0660}" type="pres">
      <dgm:prSet presAssocID="{7B5F54BF-7342-4E78-87E4-BC18BF692C39}" presName="sibTrans" presStyleCnt="0"/>
      <dgm:spPr/>
    </dgm:pt>
    <dgm:pt modelId="{21392591-F535-4889-AC75-671A2B0CA62C}" type="pres">
      <dgm:prSet presAssocID="{1CA307D6-A935-4FEF-862D-C09F7AEAEBF3}" presName="compNode" presStyleCnt="0"/>
      <dgm:spPr/>
    </dgm:pt>
    <dgm:pt modelId="{72858733-B8F0-4722-B239-B5FDE560A615}" type="pres">
      <dgm:prSet presAssocID="{1CA307D6-A935-4FEF-862D-C09F7AEAEBF3}" presName="bgRect" presStyleLbl="bgShp" presStyleIdx="2" presStyleCnt="6"/>
      <dgm:spPr/>
    </dgm:pt>
    <dgm:pt modelId="{190A154D-F7C1-45AB-9BB6-03F6F9E71805}" type="pres">
      <dgm:prSet presAssocID="{1CA307D6-A935-4FEF-862D-C09F7AEAEBF3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5C75AB55-B277-4F29-B6D0-162E41CAF53E}" type="pres">
      <dgm:prSet presAssocID="{1CA307D6-A935-4FEF-862D-C09F7AEAEBF3}" presName="spaceRect" presStyleCnt="0"/>
      <dgm:spPr/>
    </dgm:pt>
    <dgm:pt modelId="{E95E3F0E-C71E-423D-8E59-F3029A41F6A9}" type="pres">
      <dgm:prSet presAssocID="{1CA307D6-A935-4FEF-862D-C09F7AEAEBF3}" presName="parTx" presStyleLbl="revTx" presStyleIdx="2" presStyleCnt="6">
        <dgm:presLayoutVars>
          <dgm:chMax val="0"/>
          <dgm:chPref val="0"/>
        </dgm:presLayoutVars>
      </dgm:prSet>
      <dgm:spPr/>
    </dgm:pt>
    <dgm:pt modelId="{1893B3C0-07CC-4CE8-BE50-458BCB8D317D}" type="pres">
      <dgm:prSet presAssocID="{0111AB34-4306-44DE-AF00-BA6E5B82781F}" presName="sibTrans" presStyleCnt="0"/>
      <dgm:spPr/>
    </dgm:pt>
    <dgm:pt modelId="{3C534C53-CAB8-436E-8A59-15B545B75B78}" type="pres">
      <dgm:prSet presAssocID="{6A612CD0-1EDF-4A58-ABB7-1506304EF7EF}" presName="compNode" presStyleCnt="0"/>
      <dgm:spPr/>
    </dgm:pt>
    <dgm:pt modelId="{3EB077B0-5661-4938-8444-256FF24207E1}" type="pres">
      <dgm:prSet presAssocID="{6A612CD0-1EDF-4A58-ABB7-1506304EF7EF}" presName="bgRect" presStyleLbl="bgShp" presStyleIdx="3" presStyleCnt="6"/>
      <dgm:spPr/>
    </dgm:pt>
    <dgm:pt modelId="{7432CB51-3555-42FC-979E-F0C7E1441875}" type="pres">
      <dgm:prSet presAssocID="{6A612CD0-1EDF-4A58-ABB7-1506304EF7EF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urban scene"/>
        </a:ext>
      </dgm:extLst>
    </dgm:pt>
    <dgm:pt modelId="{09DABA81-64F6-4B88-91E0-65ED9B96344E}" type="pres">
      <dgm:prSet presAssocID="{6A612CD0-1EDF-4A58-ABB7-1506304EF7EF}" presName="spaceRect" presStyleCnt="0"/>
      <dgm:spPr/>
    </dgm:pt>
    <dgm:pt modelId="{7189A87D-8C23-4F3F-90FE-1C0D29AE83DA}" type="pres">
      <dgm:prSet presAssocID="{6A612CD0-1EDF-4A58-ABB7-1506304EF7EF}" presName="parTx" presStyleLbl="revTx" presStyleIdx="3" presStyleCnt="6">
        <dgm:presLayoutVars>
          <dgm:chMax val="0"/>
          <dgm:chPref val="0"/>
        </dgm:presLayoutVars>
      </dgm:prSet>
      <dgm:spPr/>
    </dgm:pt>
    <dgm:pt modelId="{A8245490-907A-4680-A0D1-35F9576C3229}" type="pres">
      <dgm:prSet presAssocID="{A4E454CA-C87D-4AAB-83BC-22C6AB1E292B}" presName="sibTrans" presStyleCnt="0"/>
      <dgm:spPr/>
    </dgm:pt>
    <dgm:pt modelId="{481F1196-B901-4BA8-A026-D3E38FB4E275}" type="pres">
      <dgm:prSet presAssocID="{DA892DD0-0B39-4411-AA31-C9826E60368D}" presName="compNode" presStyleCnt="0"/>
      <dgm:spPr/>
    </dgm:pt>
    <dgm:pt modelId="{C79B2342-4502-413D-8094-C5A3B4A73218}" type="pres">
      <dgm:prSet presAssocID="{DA892DD0-0B39-4411-AA31-C9826E60368D}" presName="bgRect" presStyleLbl="bgShp" presStyleIdx="4" presStyleCnt="6"/>
      <dgm:spPr/>
    </dgm:pt>
    <dgm:pt modelId="{9E12C575-C1EB-4891-9A0B-46BF4818C32E}" type="pres">
      <dgm:prSet presAssocID="{DA892DD0-0B39-4411-AA31-C9826E60368D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ark scene"/>
        </a:ext>
      </dgm:extLst>
    </dgm:pt>
    <dgm:pt modelId="{550ACD6A-2B5B-4D11-9304-5006AE272DB4}" type="pres">
      <dgm:prSet presAssocID="{DA892DD0-0B39-4411-AA31-C9826E60368D}" presName="spaceRect" presStyleCnt="0"/>
      <dgm:spPr/>
    </dgm:pt>
    <dgm:pt modelId="{2270FADE-63DB-4C72-89E4-F5B5E932AB32}" type="pres">
      <dgm:prSet presAssocID="{DA892DD0-0B39-4411-AA31-C9826E60368D}" presName="parTx" presStyleLbl="revTx" presStyleIdx="4" presStyleCnt="6">
        <dgm:presLayoutVars>
          <dgm:chMax val="0"/>
          <dgm:chPref val="0"/>
        </dgm:presLayoutVars>
      </dgm:prSet>
      <dgm:spPr/>
    </dgm:pt>
    <dgm:pt modelId="{DB67DEE2-BD08-4354-A4C9-E729E7A7E684}" type="pres">
      <dgm:prSet presAssocID="{46945ADB-3863-4814-B1CE-9521E6F2AFF4}" presName="sibTrans" presStyleCnt="0"/>
      <dgm:spPr/>
    </dgm:pt>
    <dgm:pt modelId="{8496F34D-F682-4D57-A5D9-8DF9B2921C89}" type="pres">
      <dgm:prSet presAssocID="{A8E826A4-8696-4196-B00C-48DD67D1EB54}" presName="compNode" presStyleCnt="0"/>
      <dgm:spPr/>
    </dgm:pt>
    <dgm:pt modelId="{504F6343-AE92-444B-AAE8-BD1B406FD0F8}" type="pres">
      <dgm:prSet presAssocID="{A8E826A4-8696-4196-B00C-48DD67D1EB54}" presName="bgRect" presStyleLbl="bgShp" presStyleIdx="5" presStyleCnt="6"/>
      <dgm:spPr/>
    </dgm:pt>
    <dgm:pt modelId="{CF93CF02-94BC-417C-9324-BCE15CAD837D}" type="pres">
      <dgm:prSet presAssocID="{A8E826A4-8696-4196-B00C-48DD67D1EB54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levision"/>
        </a:ext>
      </dgm:extLst>
    </dgm:pt>
    <dgm:pt modelId="{61831C81-0AC2-44EF-90BE-E354BE9EFB73}" type="pres">
      <dgm:prSet presAssocID="{A8E826A4-8696-4196-B00C-48DD67D1EB54}" presName="spaceRect" presStyleCnt="0"/>
      <dgm:spPr/>
    </dgm:pt>
    <dgm:pt modelId="{A24208EA-1867-4DB9-AE45-695AF0B5881D}" type="pres">
      <dgm:prSet presAssocID="{A8E826A4-8696-4196-B00C-48DD67D1EB54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14786A04-F1AA-4215-92E3-DE9BBA31FA78}" type="presOf" srcId="{1CA307D6-A935-4FEF-862D-C09F7AEAEBF3}" destId="{E95E3F0E-C71E-423D-8E59-F3029A41F6A9}" srcOrd="0" destOrd="0" presId="urn:microsoft.com/office/officeart/2018/2/layout/IconVerticalSolidList"/>
    <dgm:cxn modelId="{10022016-6E4A-4F21-8FDA-8E58930A50E3}" type="presOf" srcId="{A8E826A4-8696-4196-B00C-48DD67D1EB54}" destId="{A24208EA-1867-4DB9-AE45-695AF0B5881D}" srcOrd="0" destOrd="0" presId="urn:microsoft.com/office/officeart/2018/2/layout/IconVerticalSolidList"/>
    <dgm:cxn modelId="{934EED56-3049-438F-A8EB-D7A83F38A18C}" srcId="{8F901ADF-6369-405C-A2A2-EED67E6283E0}" destId="{1CA307D6-A935-4FEF-862D-C09F7AEAEBF3}" srcOrd="2" destOrd="0" parTransId="{8E824705-B169-4EEC-8262-CC744416EE56}" sibTransId="{0111AB34-4306-44DE-AF00-BA6E5B82781F}"/>
    <dgm:cxn modelId="{C4EE3A92-9983-4305-9593-47B98290A0A5}" srcId="{8F901ADF-6369-405C-A2A2-EED67E6283E0}" destId="{6A612CD0-1EDF-4A58-ABB7-1506304EF7EF}" srcOrd="3" destOrd="0" parTransId="{B3B23E06-4732-4481-86FA-4020423860AE}" sibTransId="{A4E454CA-C87D-4AAB-83BC-22C6AB1E292B}"/>
    <dgm:cxn modelId="{50B68E9C-7E23-4918-8458-C19F885E128E}" srcId="{8F901ADF-6369-405C-A2A2-EED67E6283E0}" destId="{DA892DD0-0B39-4411-AA31-C9826E60368D}" srcOrd="4" destOrd="0" parTransId="{04EAD866-3CA4-4885-AAE6-0DC551CD857D}" sibTransId="{46945ADB-3863-4814-B1CE-9521E6F2AFF4}"/>
    <dgm:cxn modelId="{435ACFA4-1EA1-4E20-89A1-03381D6F5A3E}" type="presOf" srcId="{37B65EF9-466A-478E-A530-FE084796E552}" destId="{75061216-AA55-4117-BB29-D18C4A925DB6}" srcOrd="0" destOrd="0" presId="urn:microsoft.com/office/officeart/2018/2/layout/IconVerticalSolidList"/>
    <dgm:cxn modelId="{AA55E4A7-5FF6-4C7D-BE78-3566AA0365A8}" type="presOf" srcId="{8F901ADF-6369-405C-A2A2-EED67E6283E0}" destId="{EEF8EBCF-D2AB-472A-9061-807C7EFEEBCA}" srcOrd="0" destOrd="0" presId="urn:microsoft.com/office/officeart/2018/2/layout/IconVerticalSolidList"/>
    <dgm:cxn modelId="{0FE912AE-6CC5-4C5E-A57C-233C041870DA}" type="presOf" srcId="{DA892DD0-0B39-4411-AA31-C9826E60368D}" destId="{2270FADE-63DB-4C72-89E4-F5B5E932AB32}" srcOrd="0" destOrd="0" presId="urn:microsoft.com/office/officeart/2018/2/layout/IconVerticalSolidList"/>
    <dgm:cxn modelId="{321AFCBC-8378-43E8-8767-D635E8A2F329}" type="presOf" srcId="{C985F160-1515-4D84-B5D9-F7B3C60E46B9}" destId="{DE8656C3-E64A-4395-9D91-E4C7A0690A5A}" srcOrd="0" destOrd="0" presId="urn:microsoft.com/office/officeart/2018/2/layout/IconVerticalSolidList"/>
    <dgm:cxn modelId="{AC4165D1-6E17-40A6-B723-9260812A2A95}" srcId="{8F901ADF-6369-405C-A2A2-EED67E6283E0}" destId="{A8E826A4-8696-4196-B00C-48DD67D1EB54}" srcOrd="5" destOrd="0" parTransId="{D59B17F4-5711-4772-B765-68F1AFE55F6D}" sibTransId="{4B1AAAE0-4FEF-445F-B0E5-A647F8F1D8AC}"/>
    <dgm:cxn modelId="{043869D5-AAAD-4A02-95C5-C14AE627BD19}" srcId="{8F901ADF-6369-405C-A2A2-EED67E6283E0}" destId="{C985F160-1515-4D84-B5D9-F7B3C60E46B9}" srcOrd="0" destOrd="0" parTransId="{B9780202-509F-4691-94C3-F0F74B151B14}" sibTransId="{B3A7CF8D-051E-4287-8B6C-878206A022DE}"/>
    <dgm:cxn modelId="{76839BEA-5DDA-40C3-8B1E-9EBB4B221AA4}" srcId="{8F901ADF-6369-405C-A2A2-EED67E6283E0}" destId="{37B65EF9-466A-478E-A530-FE084796E552}" srcOrd="1" destOrd="0" parTransId="{C8D1623A-A97C-464F-A956-182DC0B8FB50}" sibTransId="{7B5F54BF-7342-4E78-87E4-BC18BF692C39}"/>
    <dgm:cxn modelId="{B82332F7-8EBA-47FB-8C02-C59D4464A621}" type="presOf" srcId="{6A612CD0-1EDF-4A58-ABB7-1506304EF7EF}" destId="{7189A87D-8C23-4F3F-90FE-1C0D29AE83DA}" srcOrd="0" destOrd="0" presId="urn:microsoft.com/office/officeart/2018/2/layout/IconVerticalSolidList"/>
    <dgm:cxn modelId="{D3226125-1BE1-4A6B-9B37-78CD61542FCA}" type="presParOf" srcId="{EEF8EBCF-D2AB-472A-9061-807C7EFEEBCA}" destId="{135CD5FA-4B78-47C6-999A-7F35E7F79811}" srcOrd="0" destOrd="0" presId="urn:microsoft.com/office/officeart/2018/2/layout/IconVerticalSolidList"/>
    <dgm:cxn modelId="{25B16DE7-7F8C-4212-996B-B198F64A62A2}" type="presParOf" srcId="{135CD5FA-4B78-47C6-999A-7F35E7F79811}" destId="{685165F1-F854-41B4-A1DB-8EC0E76AEA13}" srcOrd="0" destOrd="0" presId="urn:microsoft.com/office/officeart/2018/2/layout/IconVerticalSolidList"/>
    <dgm:cxn modelId="{5AB1D73D-CDC1-4551-953E-B16CA88985C0}" type="presParOf" srcId="{135CD5FA-4B78-47C6-999A-7F35E7F79811}" destId="{CA311EB9-BF7F-4672-B2FB-38EC1F1E0A13}" srcOrd="1" destOrd="0" presId="urn:microsoft.com/office/officeart/2018/2/layout/IconVerticalSolidList"/>
    <dgm:cxn modelId="{CC2ADFCB-417E-403D-B91C-5525FB765926}" type="presParOf" srcId="{135CD5FA-4B78-47C6-999A-7F35E7F79811}" destId="{4720B2D5-897F-464F-8C7A-0BCB20814553}" srcOrd="2" destOrd="0" presId="urn:microsoft.com/office/officeart/2018/2/layout/IconVerticalSolidList"/>
    <dgm:cxn modelId="{4C86022D-60D9-42EB-B5B6-95C3A3A57567}" type="presParOf" srcId="{135CD5FA-4B78-47C6-999A-7F35E7F79811}" destId="{DE8656C3-E64A-4395-9D91-E4C7A0690A5A}" srcOrd="3" destOrd="0" presId="urn:microsoft.com/office/officeart/2018/2/layout/IconVerticalSolidList"/>
    <dgm:cxn modelId="{64A4DF0F-0F0C-4835-A280-58E34DF615BA}" type="presParOf" srcId="{EEF8EBCF-D2AB-472A-9061-807C7EFEEBCA}" destId="{05FD27A7-4690-47AB-984C-BEECEC30A47F}" srcOrd="1" destOrd="0" presId="urn:microsoft.com/office/officeart/2018/2/layout/IconVerticalSolidList"/>
    <dgm:cxn modelId="{6CC1B5AB-53AF-455E-A604-445977794671}" type="presParOf" srcId="{EEF8EBCF-D2AB-472A-9061-807C7EFEEBCA}" destId="{CCDC9E9F-7F04-4D0E-A262-B34BD1D9316F}" srcOrd="2" destOrd="0" presId="urn:microsoft.com/office/officeart/2018/2/layout/IconVerticalSolidList"/>
    <dgm:cxn modelId="{89419577-8AC2-4FBE-B988-5833C15741F7}" type="presParOf" srcId="{CCDC9E9F-7F04-4D0E-A262-B34BD1D9316F}" destId="{21CA08C8-98F9-4CF8-AADC-08518AB758EA}" srcOrd="0" destOrd="0" presId="urn:microsoft.com/office/officeart/2018/2/layout/IconVerticalSolidList"/>
    <dgm:cxn modelId="{693924E3-6E02-4C14-A2E0-17F671505429}" type="presParOf" srcId="{CCDC9E9F-7F04-4D0E-A262-B34BD1D9316F}" destId="{D6A621EC-25B4-4AE2-8A31-92102471A7B1}" srcOrd="1" destOrd="0" presId="urn:microsoft.com/office/officeart/2018/2/layout/IconVerticalSolidList"/>
    <dgm:cxn modelId="{D2F68BA4-C49D-4310-9C00-C47A704DDDD3}" type="presParOf" srcId="{CCDC9E9F-7F04-4D0E-A262-B34BD1D9316F}" destId="{061308CF-9802-4DEF-A3D5-7FABF9F1ED54}" srcOrd="2" destOrd="0" presId="urn:microsoft.com/office/officeart/2018/2/layout/IconVerticalSolidList"/>
    <dgm:cxn modelId="{372CD508-FB26-488A-B673-130A2824F106}" type="presParOf" srcId="{CCDC9E9F-7F04-4D0E-A262-B34BD1D9316F}" destId="{75061216-AA55-4117-BB29-D18C4A925DB6}" srcOrd="3" destOrd="0" presId="urn:microsoft.com/office/officeart/2018/2/layout/IconVerticalSolidList"/>
    <dgm:cxn modelId="{B73B1D86-FBBE-4744-89F4-DDE2A0226ED1}" type="presParOf" srcId="{EEF8EBCF-D2AB-472A-9061-807C7EFEEBCA}" destId="{A9B47C5E-7CC1-4C63-8B54-1F7A78CF0660}" srcOrd="3" destOrd="0" presId="urn:microsoft.com/office/officeart/2018/2/layout/IconVerticalSolidList"/>
    <dgm:cxn modelId="{C07D3974-FF99-4479-839D-2C230EE67FE7}" type="presParOf" srcId="{EEF8EBCF-D2AB-472A-9061-807C7EFEEBCA}" destId="{21392591-F535-4889-AC75-671A2B0CA62C}" srcOrd="4" destOrd="0" presId="urn:microsoft.com/office/officeart/2018/2/layout/IconVerticalSolidList"/>
    <dgm:cxn modelId="{0F60A1C0-76AD-4AC6-81A4-53293C4F860F}" type="presParOf" srcId="{21392591-F535-4889-AC75-671A2B0CA62C}" destId="{72858733-B8F0-4722-B239-B5FDE560A615}" srcOrd="0" destOrd="0" presId="urn:microsoft.com/office/officeart/2018/2/layout/IconVerticalSolidList"/>
    <dgm:cxn modelId="{6C63E838-56F3-4566-B250-9EE3CB6727E8}" type="presParOf" srcId="{21392591-F535-4889-AC75-671A2B0CA62C}" destId="{190A154D-F7C1-45AB-9BB6-03F6F9E71805}" srcOrd="1" destOrd="0" presId="urn:microsoft.com/office/officeart/2018/2/layout/IconVerticalSolidList"/>
    <dgm:cxn modelId="{95F3C475-7489-4CF7-83A2-3E73B087ACC8}" type="presParOf" srcId="{21392591-F535-4889-AC75-671A2B0CA62C}" destId="{5C75AB55-B277-4F29-B6D0-162E41CAF53E}" srcOrd="2" destOrd="0" presId="urn:microsoft.com/office/officeart/2018/2/layout/IconVerticalSolidList"/>
    <dgm:cxn modelId="{CA0DF0EF-A068-4174-A515-95DDFA7EA71D}" type="presParOf" srcId="{21392591-F535-4889-AC75-671A2B0CA62C}" destId="{E95E3F0E-C71E-423D-8E59-F3029A41F6A9}" srcOrd="3" destOrd="0" presId="urn:microsoft.com/office/officeart/2018/2/layout/IconVerticalSolidList"/>
    <dgm:cxn modelId="{8071DBEA-1977-40C4-AA24-6A0DEB9501F8}" type="presParOf" srcId="{EEF8EBCF-D2AB-472A-9061-807C7EFEEBCA}" destId="{1893B3C0-07CC-4CE8-BE50-458BCB8D317D}" srcOrd="5" destOrd="0" presId="urn:microsoft.com/office/officeart/2018/2/layout/IconVerticalSolidList"/>
    <dgm:cxn modelId="{0C4FFEB6-ED83-43AC-8944-97F1CF90EC73}" type="presParOf" srcId="{EEF8EBCF-D2AB-472A-9061-807C7EFEEBCA}" destId="{3C534C53-CAB8-436E-8A59-15B545B75B78}" srcOrd="6" destOrd="0" presId="urn:microsoft.com/office/officeart/2018/2/layout/IconVerticalSolidList"/>
    <dgm:cxn modelId="{DF277A02-E0CB-4AC7-96BE-1634DE9ABEF4}" type="presParOf" srcId="{3C534C53-CAB8-436E-8A59-15B545B75B78}" destId="{3EB077B0-5661-4938-8444-256FF24207E1}" srcOrd="0" destOrd="0" presId="urn:microsoft.com/office/officeart/2018/2/layout/IconVerticalSolidList"/>
    <dgm:cxn modelId="{116BB6A0-CA76-4789-89C0-307B4351549D}" type="presParOf" srcId="{3C534C53-CAB8-436E-8A59-15B545B75B78}" destId="{7432CB51-3555-42FC-979E-F0C7E1441875}" srcOrd="1" destOrd="0" presId="urn:microsoft.com/office/officeart/2018/2/layout/IconVerticalSolidList"/>
    <dgm:cxn modelId="{13463BA5-5A17-46FF-874D-189E08C7201B}" type="presParOf" srcId="{3C534C53-CAB8-436E-8A59-15B545B75B78}" destId="{09DABA81-64F6-4B88-91E0-65ED9B96344E}" srcOrd="2" destOrd="0" presId="urn:microsoft.com/office/officeart/2018/2/layout/IconVerticalSolidList"/>
    <dgm:cxn modelId="{A078B916-B39B-4B06-A771-F7C9114128C6}" type="presParOf" srcId="{3C534C53-CAB8-436E-8A59-15B545B75B78}" destId="{7189A87D-8C23-4F3F-90FE-1C0D29AE83DA}" srcOrd="3" destOrd="0" presId="urn:microsoft.com/office/officeart/2018/2/layout/IconVerticalSolidList"/>
    <dgm:cxn modelId="{8F8881D0-561D-41AB-B5B5-C09DAC6681E3}" type="presParOf" srcId="{EEF8EBCF-D2AB-472A-9061-807C7EFEEBCA}" destId="{A8245490-907A-4680-A0D1-35F9576C3229}" srcOrd="7" destOrd="0" presId="urn:microsoft.com/office/officeart/2018/2/layout/IconVerticalSolidList"/>
    <dgm:cxn modelId="{F449BCAB-5CA3-4F0F-9479-F668ED317839}" type="presParOf" srcId="{EEF8EBCF-D2AB-472A-9061-807C7EFEEBCA}" destId="{481F1196-B901-4BA8-A026-D3E38FB4E275}" srcOrd="8" destOrd="0" presId="urn:microsoft.com/office/officeart/2018/2/layout/IconVerticalSolidList"/>
    <dgm:cxn modelId="{00534DC1-8F80-42AF-BEEE-B64A75785212}" type="presParOf" srcId="{481F1196-B901-4BA8-A026-D3E38FB4E275}" destId="{C79B2342-4502-413D-8094-C5A3B4A73218}" srcOrd="0" destOrd="0" presId="urn:microsoft.com/office/officeart/2018/2/layout/IconVerticalSolidList"/>
    <dgm:cxn modelId="{F3450664-56EA-4EE3-8A5C-8EA39B1F3876}" type="presParOf" srcId="{481F1196-B901-4BA8-A026-D3E38FB4E275}" destId="{9E12C575-C1EB-4891-9A0B-46BF4818C32E}" srcOrd="1" destOrd="0" presId="urn:microsoft.com/office/officeart/2018/2/layout/IconVerticalSolidList"/>
    <dgm:cxn modelId="{88D10485-42DF-416E-94DA-0AEE7A7D4F0D}" type="presParOf" srcId="{481F1196-B901-4BA8-A026-D3E38FB4E275}" destId="{550ACD6A-2B5B-4D11-9304-5006AE272DB4}" srcOrd="2" destOrd="0" presId="urn:microsoft.com/office/officeart/2018/2/layout/IconVerticalSolidList"/>
    <dgm:cxn modelId="{16D74093-B550-43D2-A132-979AB837153C}" type="presParOf" srcId="{481F1196-B901-4BA8-A026-D3E38FB4E275}" destId="{2270FADE-63DB-4C72-89E4-F5B5E932AB32}" srcOrd="3" destOrd="0" presId="urn:microsoft.com/office/officeart/2018/2/layout/IconVerticalSolidList"/>
    <dgm:cxn modelId="{CD55BE13-AFAA-4D41-9851-15FAEE5118C7}" type="presParOf" srcId="{EEF8EBCF-D2AB-472A-9061-807C7EFEEBCA}" destId="{DB67DEE2-BD08-4354-A4C9-E729E7A7E684}" srcOrd="9" destOrd="0" presId="urn:microsoft.com/office/officeart/2018/2/layout/IconVerticalSolidList"/>
    <dgm:cxn modelId="{5F85D540-1DFB-4D85-9F57-8C01140BC762}" type="presParOf" srcId="{EEF8EBCF-D2AB-472A-9061-807C7EFEEBCA}" destId="{8496F34D-F682-4D57-A5D9-8DF9B2921C89}" srcOrd="10" destOrd="0" presId="urn:microsoft.com/office/officeart/2018/2/layout/IconVerticalSolidList"/>
    <dgm:cxn modelId="{1FF43D7A-D3F8-4E89-BB80-E716508F4AD0}" type="presParOf" srcId="{8496F34D-F682-4D57-A5D9-8DF9B2921C89}" destId="{504F6343-AE92-444B-AAE8-BD1B406FD0F8}" srcOrd="0" destOrd="0" presId="urn:microsoft.com/office/officeart/2018/2/layout/IconVerticalSolidList"/>
    <dgm:cxn modelId="{77DAE34F-B88D-4AD9-A175-44AE2ED5BACB}" type="presParOf" srcId="{8496F34D-F682-4D57-A5D9-8DF9B2921C89}" destId="{CF93CF02-94BC-417C-9324-BCE15CAD837D}" srcOrd="1" destOrd="0" presId="urn:microsoft.com/office/officeart/2018/2/layout/IconVerticalSolidList"/>
    <dgm:cxn modelId="{6BF0E119-A4D4-4B27-81DF-388555C17E92}" type="presParOf" srcId="{8496F34D-F682-4D57-A5D9-8DF9B2921C89}" destId="{61831C81-0AC2-44EF-90BE-E354BE9EFB73}" srcOrd="2" destOrd="0" presId="urn:microsoft.com/office/officeart/2018/2/layout/IconVerticalSolidList"/>
    <dgm:cxn modelId="{36EB4E84-CCE4-4D13-A347-B90193591A4B}" type="presParOf" srcId="{8496F34D-F682-4D57-A5D9-8DF9B2921C89}" destId="{A24208EA-1867-4DB9-AE45-695AF0B5881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F3AD7-6253-458C-9399-B47BD6E5A17E}">
      <dsp:nvSpPr>
        <dsp:cNvPr id="0" name=""/>
        <dsp:cNvSpPr/>
      </dsp:nvSpPr>
      <dsp:spPr>
        <a:xfrm>
          <a:off x="0" y="607"/>
          <a:ext cx="6628804" cy="142239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5928EE-1950-449A-BA70-2DA79AC127C1}">
      <dsp:nvSpPr>
        <dsp:cNvPr id="0" name=""/>
        <dsp:cNvSpPr/>
      </dsp:nvSpPr>
      <dsp:spPr>
        <a:xfrm>
          <a:off x="430272" y="320645"/>
          <a:ext cx="782314" cy="7823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93CD4-B5A0-40F8-AE2D-C9AEB3AD54C6}">
      <dsp:nvSpPr>
        <dsp:cNvPr id="0" name=""/>
        <dsp:cNvSpPr/>
      </dsp:nvSpPr>
      <dsp:spPr>
        <a:xfrm>
          <a:off x="1642860" y="607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Kenmerkend is de boomstructuur van een wijk, straten en woonerven vormen aparte subwijkjes. Deze subwijkjes zijn als bloemkoolroosjes op de hoofdwegen gepland en de hebben vaak één ingang.</a:t>
          </a:r>
          <a:br>
            <a:rPr lang="nl-NL" sz="1500" kern="1200"/>
          </a:br>
          <a:endParaRPr lang="en-US" sz="1500" kern="1200"/>
        </a:p>
      </dsp:txBody>
      <dsp:txXfrm>
        <a:off x="1642860" y="607"/>
        <a:ext cx="4985943" cy="1422390"/>
      </dsp:txXfrm>
    </dsp:sp>
    <dsp:sp modelId="{8939AE75-7E45-47D4-AD6C-DE2F461824B7}">
      <dsp:nvSpPr>
        <dsp:cNvPr id="0" name=""/>
        <dsp:cNvSpPr/>
      </dsp:nvSpPr>
      <dsp:spPr>
        <a:xfrm>
          <a:off x="0" y="1778595"/>
          <a:ext cx="6628804" cy="142239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1B9588-E9C1-4E80-B3E0-ADA6B9990DFF}">
      <dsp:nvSpPr>
        <dsp:cNvPr id="0" name=""/>
        <dsp:cNvSpPr/>
      </dsp:nvSpPr>
      <dsp:spPr>
        <a:xfrm>
          <a:off x="430272" y="2098633"/>
          <a:ext cx="782314" cy="7823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F8761A-F618-4434-B805-5C6C2144854D}">
      <dsp:nvSpPr>
        <dsp:cNvPr id="0" name=""/>
        <dsp:cNvSpPr/>
      </dsp:nvSpPr>
      <dsp:spPr>
        <a:xfrm>
          <a:off x="1642860" y="1778595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De wijken worden autoluw gebouwd o.a. door woonerven, kronkelende paden en hofjes. Deze subwijkjes zijn meestal niet door wegen met elkaar verbonden en bestaan dus veelal uit dood- of rondlopende straten</a:t>
          </a:r>
          <a:endParaRPr lang="en-US" sz="1500" kern="1200"/>
        </a:p>
      </dsp:txBody>
      <dsp:txXfrm>
        <a:off x="1642860" y="1778595"/>
        <a:ext cx="4985943" cy="1422390"/>
      </dsp:txXfrm>
    </dsp:sp>
    <dsp:sp modelId="{9F60E3C2-864B-4B80-B94B-DC80E72EBC5C}">
      <dsp:nvSpPr>
        <dsp:cNvPr id="0" name=""/>
        <dsp:cNvSpPr/>
      </dsp:nvSpPr>
      <dsp:spPr>
        <a:xfrm>
          <a:off x="0" y="3556583"/>
          <a:ext cx="6628804" cy="142239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FD5C19-989E-41BA-AEEC-46729ADF65E5}">
      <dsp:nvSpPr>
        <dsp:cNvPr id="0" name=""/>
        <dsp:cNvSpPr/>
      </dsp:nvSpPr>
      <dsp:spPr>
        <a:xfrm>
          <a:off x="430272" y="3876620"/>
          <a:ext cx="782314" cy="7823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59145F-7234-4E42-B1CE-35BBDE32007E}">
      <dsp:nvSpPr>
        <dsp:cNvPr id="0" name=""/>
        <dsp:cNvSpPr/>
      </dsp:nvSpPr>
      <dsp:spPr>
        <a:xfrm>
          <a:off x="1642860" y="3556583"/>
          <a:ext cx="4985943" cy="14223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0536" tIns="150536" rIns="150536" bIns="150536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/>
            <a:t>Verschillende verkeersstromen hebben aparte wegen. Fietsverkeer heeft veelal voorrang op autoverkeer en doorgaand wordt geleid over een beperkt aantal hoofdwegen of een ringweg.</a:t>
          </a:r>
          <a:endParaRPr lang="en-US" sz="1500" kern="1200"/>
        </a:p>
      </dsp:txBody>
      <dsp:txXfrm>
        <a:off x="1642860" y="3556583"/>
        <a:ext cx="4985943" cy="14223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F667F-0F1B-4032-A75A-F2F1DC60A522}">
      <dsp:nvSpPr>
        <dsp:cNvPr id="0" name=""/>
        <dsp:cNvSpPr/>
      </dsp:nvSpPr>
      <dsp:spPr>
        <a:xfrm>
          <a:off x="0" y="3198"/>
          <a:ext cx="9618133" cy="6811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B497D7-446B-4995-925D-567F0A24D6B1}">
      <dsp:nvSpPr>
        <dsp:cNvPr id="0" name=""/>
        <dsp:cNvSpPr/>
      </dsp:nvSpPr>
      <dsp:spPr>
        <a:xfrm>
          <a:off x="206057" y="156463"/>
          <a:ext cx="374649" cy="3746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1C88C-D494-47ED-B055-837D78F6E87B}">
      <dsp:nvSpPr>
        <dsp:cNvPr id="0" name=""/>
        <dsp:cNvSpPr/>
      </dsp:nvSpPr>
      <dsp:spPr>
        <a:xfrm>
          <a:off x="786764" y="3198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Versterking van bestaande winkelcentra en voorzieningen (de nieuwe woonwijken vergroten als het ware de potentiële klantenkring)</a:t>
          </a:r>
          <a:endParaRPr lang="en-US" sz="1800" kern="1200"/>
        </a:p>
      </dsp:txBody>
      <dsp:txXfrm>
        <a:off x="786764" y="3198"/>
        <a:ext cx="8831368" cy="681180"/>
      </dsp:txXfrm>
    </dsp:sp>
    <dsp:sp modelId="{40AF56CA-62B6-469B-B8A8-2B824EF49401}">
      <dsp:nvSpPr>
        <dsp:cNvPr id="0" name=""/>
        <dsp:cNvSpPr/>
      </dsp:nvSpPr>
      <dsp:spPr>
        <a:xfrm>
          <a:off x="0" y="854674"/>
          <a:ext cx="9618133" cy="68118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2EE6CC-46B7-479E-80B0-484D9CAF56E4}">
      <dsp:nvSpPr>
        <dsp:cNvPr id="0" name=""/>
        <dsp:cNvSpPr/>
      </dsp:nvSpPr>
      <dsp:spPr>
        <a:xfrm>
          <a:off x="206057" y="1007939"/>
          <a:ext cx="374649" cy="3746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78014-7925-4DDE-B5D8-6677E355F15F}">
      <dsp:nvSpPr>
        <dsp:cNvPr id="0" name=""/>
        <dsp:cNvSpPr/>
      </dsp:nvSpPr>
      <dsp:spPr>
        <a:xfrm>
          <a:off x="786764" y="854674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Beperken van de dreigende leegloop van (middel)grote steden in Nederland</a:t>
          </a:r>
          <a:endParaRPr lang="en-US" sz="1800" kern="1200"/>
        </a:p>
      </dsp:txBody>
      <dsp:txXfrm>
        <a:off x="786764" y="854674"/>
        <a:ext cx="8831368" cy="681180"/>
      </dsp:txXfrm>
    </dsp:sp>
    <dsp:sp modelId="{C51A1697-2DB1-4854-894B-5C846439801B}">
      <dsp:nvSpPr>
        <dsp:cNvPr id="0" name=""/>
        <dsp:cNvSpPr/>
      </dsp:nvSpPr>
      <dsp:spPr>
        <a:xfrm>
          <a:off x="0" y="1706150"/>
          <a:ext cx="9618133" cy="68118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AAB90-D1B4-49BA-8A33-1223C0EEE4E0}">
      <dsp:nvSpPr>
        <dsp:cNvPr id="0" name=""/>
        <dsp:cNvSpPr/>
      </dsp:nvSpPr>
      <dsp:spPr>
        <a:xfrm>
          <a:off x="206057" y="1859416"/>
          <a:ext cx="374649" cy="3746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2304D-FCF6-4691-9A53-3168BE2811C2}">
      <dsp:nvSpPr>
        <dsp:cNvPr id="0" name=""/>
        <dsp:cNvSpPr/>
      </dsp:nvSpPr>
      <dsp:spPr>
        <a:xfrm>
          <a:off x="786764" y="1706150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Bescherming van open gebieden in Nederland door verstedelijking te concentreren rond bestaande (middel)grote steden.</a:t>
          </a:r>
          <a:endParaRPr lang="en-US" sz="1800" kern="1200"/>
        </a:p>
      </dsp:txBody>
      <dsp:txXfrm>
        <a:off x="786764" y="1706150"/>
        <a:ext cx="8831368" cy="681180"/>
      </dsp:txXfrm>
    </dsp:sp>
    <dsp:sp modelId="{D2A7E6D3-75B0-4AB7-AD61-140B66112885}">
      <dsp:nvSpPr>
        <dsp:cNvPr id="0" name=""/>
        <dsp:cNvSpPr/>
      </dsp:nvSpPr>
      <dsp:spPr>
        <a:xfrm>
          <a:off x="0" y="2557626"/>
          <a:ext cx="9618133" cy="68118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2BA23-0BEC-4ADE-B5A3-1A95094FD117}">
      <dsp:nvSpPr>
        <dsp:cNvPr id="0" name=""/>
        <dsp:cNvSpPr/>
      </dsp:nvSpPr>
      <dsp:spPr>
        <a:xfrm>
          <a:off x="206057" y="2710892"/>
          <a:ext cx="374649" cy="3746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F669D-E4F4-4052-82B9-281D7597B420}">
      <dsp:nvSpPr>
        <dsp:cNvPr id="0" name=""/>
        <dsp:cNvSpPr/>
      </dsp:nvSpPr>
      <dsp:spPr>
        <a:xfrm>
          <a:off x="786764" y="2557626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Beperken van automobiliteit tussen wonen, werken en voorzieningen (korte afstanden bieden meer mogelijkheden voor openbaar vervoer, fietsen en wandelen)</a:t>
          </a:r>
        </a:p>
      </dsp:txBody>
      <dsp:txXfrm>
        <a:off x="786764" y="2557626"/>
        <a:ext cx="8831368" cy="681180"/>
      </dsp:txXfrm>
    </dsp:sp>
    <dsp:sp modelId="{02FDFA9D-7AB0-4A22-B064-FD8AC3466F93}">
      <dsp:nvSpPr>
        <dsp:cNvPr id="0" name=""/>
        <dsp:cNvSpPr/>
      </dsp:nvSpPr>
      <dsp:spPr>
        <a:xfrm>
          <a:off x="0" y="3409102"/>
          <a:ext cx="9618133" cy="68118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3307C5-527E-4D08-B1B1-92BDD58B1A1B}">
      <dsp:nvSpPr>
        <dsp:cNvPr id="0" name=""/>
        <dsp:cNvSpPr/>
      </dsp:nvSpPr>
      <dsp:spPr>
        <a:xfrm>
          <a:off x="206057" y="3562368"/>
          <a:ext cx="374649" cy="3746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841084-B4B6-48D7-9C62-A2B583CF6000}">
      <dsp:nvSpPr>
        <dsp:cNvPr id="0" name=""/>
        <dsp:cNvSpPr/>
      </dsp:nvSpPr>
      <dsp:spPr>
        <a:xfrm>
          <a:off x="786764" y="3409102"/>
          <a:ext cx="8831368" cy="681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092" tIns="72092" rIns="72092" bIns="72092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Integratie van verschillende </a:t>
          </a:r>
          <a:r>
            <a:rPr lang="nl-NL" sz="1800" kern="1200" err="1"/>
            <a:t>sociaal-economische</a:t>
          </a:r>
          <a:r>
            <a:rPr lang="nl-NL" sz="1800" kern="1200"/>
            <a:t> klassen, 30% van de woningen zijn sociale huurwoningen.</a:t>
          </a:r>
        </a:p>
      </dsp:txBody>
      <dsp:txXfrm>
        <a:off x="786764" y="3409102"/>
        <a:ext cx="8831368" cy="6811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5165F1-F854-41B4-A1DB-8EC0E76AEA13}">
      <dsp:nvSpPr>
        <dsp:cNvPr id="0" name=""/>
        <dsp:cNvSpPr/>
      </dsp:nvSpPr>
      <dsp:spPr>
        <a:xfrm>
          <a:off x="0" y="2888317"/>
          <a:ext cx="6628804" cy="6863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11EB9-BF7F-4672-B2FB-38EC1F1E0A13}">
      <dsp:nvSpPr>
        <dsp:cNvPr id="0" name=""/>
        <dsp:cNvSpPr/>
      </dsp:nvSpPr>
      <dsp:spPr>
        <a:xfrm>
          <a:off x="207634" y="156049"/>
          <a:ext cx="377516" cy="37751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8656C3-E64A-4395-9D91-E4C7A0690A5A}">
      <dsp:nvSpPr>
        <dsp:cNvPr id="0" name=""/>
        <dsp:cNvSpPr/>
      </dsp:nvSpPr>
      <dsp:spPr>
        <a:xfrm>
          <a:off x="792785" y="1610"/>
          <a:ext cx="5836018" cy="686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43" tIns="72643" rIns="72643" bIns="7264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Bestaande huizen zijn veelal goed gebouwd en kunnen na verbouwing goed bewoond worden.</a:t>
          </a:r>
          <a:endParaRPr lang="en-US" sz="1900" kern="1200" dirty="0"/>
        </a:p>
      </dsp:txBody>
      <dsp:txXfrm>
        <a:off x="792785" y="1610"/>
        <a:ext cx="5836018" cy="686394"/>
      </dsp:txXfrm>
    </dsp:sp>
    <dsp:sp modelId="{21CA08C8-98F9-4CF8-AADC-08518AB758EA}">
      <dsp:nvSpPr>
        <dsp:cNvPr id="0" name=""/>
        <dsp:cNvSpPr/>
      </dsp:nvSpPr>
      <dsp:spPr>
        <a:xfrm>
          <a:off x="0" y="859603"/>
          <a:ext cx="6628804" cy="68639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A621EC-25B4-4AE2-8A31-92102471A7B1}">
      <dsp:nvSpPr>
        <dsp:cNvPr id="0" name=""/>
        <dsp:cNvSpPr/>
      </dsp:nvSpPr>
      <dsp:spPr>
        <a:xfrm>
          <a:off x="207634" y="1014042"/>
          <a:ext cx="377516" cy="37751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061216-AA55-4117-BB29-D18C4A925DB6}">
      <dsp:nvSpPr>
        <dsp:cNvPr id="0" name=""/>
        <dsp:cNvSpPr/>
      </dsp:nvSpPr>
      <dsp:spPr>
        <a:xfrm>
          <a:off x="792785" y="859603"/>
          <a:ext cx="5836018" cy="686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43" tIns="72643" rIns="72643" bIns="7264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Oude (centrum)wijken revitaliseren zich</a:t>
          </a:r>
          <a:endParaRPr lang="en-US" sz="1900" kern="1200" dirty="0"/>
        </a:p>
      </dsp:txBody>
      <dsp:txXfrm>
        <a:off x="792785" y="859603"/>
        <a:ext cx="5836018" cy="686394"/>
      </dsp:txXfrm>
    </dsp:sp>
    <dsp:sp modelId="{72858733-B8F0-4722-B239-B5FDE560A615}">
      <dsp:nvSpPr>
        <dsp:cNvPr id="0" name=""/>
        <dsp:cNvSpPr/>
      </dsp:nvSpPr>
      <dsp:spPr>
        <a:xfrm>
          <a:off x="0" y="1717596"/>
          <a:ext cx="6628804" cy="68639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0A154D-F7C1-45AB-9BB6-03F6F9E71805}">
      <dsp:nvSpPr>
        <dsp:cNvPr id="0" name=""/>
        <dsp:cNvSpPr/>
      </dsp:nvSpPr>
      <dsp:spPr>
        <a:xfrm>
          <a:off x="207634" y="1872035"/>
          <a:ext cx="377516" cy="37751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5E3F0E-C71E-423D-8E59-F3029A41F6A9}">
      <dsp:nvSpPr>
        <dsp:cNvPr id="0" name=""/>
        <dsp:cNvSpPr/>
      </dsp:nvSpPr>
      <dsp:spPr>
        <a:xfrm>
          <a:off x="792785" y="1717596"/>
          <a:ext cx="5836018" cy="686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43" tIns="72643" rIns="72643" bIns="7264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Oude bewoners voelen zich minder thuis in hun wijk, huisprijzen en huren stijgen sterk.</a:t>
          </a:r>
          <a:endParaRPr lang="en-US" sz="1900" kern="1200" dirty="0"/>
        </a:p>
      </dsp:txBody>
      <dsp:txXfrm>
        <a:off x="792785" y="1717596"/>
        <a:ext cx="5836018" cy="686394"/>
      </dsp:txXfrm>
    </dsp:sp>
    <dsp:sp modelId="{3EB077B0-5661-4938-8444-256FF24207E1}">
      <dsp:nvSpPr>
        <dsp:cNvPr id="0" name=""/>
        <dsp:cNvSpPr/>
      </dsp:nvSpPr>
      <dsp:spPr>
        <a:xfrm>
          <a:off x="0" y="2575589"/>
          <a:ext cx="6628804" cy="68639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32CB51-3555-42FC-979E-F0C7E1441875}">
      <dsp:nvSpPr>
        <dsp:cNvPr id="0" name=""/>
        <dsp:cNvSpPr/>
      </dsp:nvSpPr>
      <dsp:spPr>
        <a:xfrm>
          <a:off x="207634" y="2730028"/>
          <a:ext cx="377516" cy="37751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89A87D-8C23-4F3F-90FE-1C0D29AE83DA}">
      <dsp:nvSpPr>
        <dsp:cNvPr id="0" name=""/>
        <dsp:cNvSpPr/>
      </dsp:nvSpPr>
      <dsp:spPr>
        <a:xfrm>
          <a:off x="792785" y="2575589"/>
          <a:ext cx="5836018" cy="686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43" tIns="72643" rIns="72643" bIns="7264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 dirty="0"/>
            <a:t>Help! </a:t>
          </a:r>
          <a:r>
            <a:rPr lang="nl-NL" sz="1900" kern="1200" dirty="0" err="1"/>
            <a:t>Hipsters</a:t>
          </a:r>
          <a:r>
            <a:rPr lang="nl-NL" sz="1900" kern="1200" dirty="0"/>
            <a:t> nemen de wijk over.</a:t>
          </a:r>
          <a:endParaRPr lang="en-US" sz="1900" kern="1200" dirty="0"/>
        </a:p>
      </dsp:txBody>
      <dsp:txXfrm>
        <a:off x="792785" y="2575589"/>
        <a:ext cx="5836018" cy="686394"/>
      </dsp:txXfrm>
    </dsp:sp>
    <dsp:sp modelId="{C79B2342-4502-413D-8094-C5A3B4A73218}">
      <dsp:nvSpPr>
        <dsp:cNvPr id="0" name=""/>
        <dsp:cNvSpPr/>
      </dsp:nvSpPr>
      <dsp:spPr>
        <a:xfrm>
          <a:off x="0" y="3433582"/>
          <a:ext cx="6628804" cy="6863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12C575-C1EB-4891-9A0B-46BF4818C32E}">
      <dsp:nvSpPr>
        <dsp:cNvPr id="0" name=""/>
        <dsp:cNvSpPr/>
      </dsp:nvSpPr>
      <dsp:spPr>
        <a:xfrm>
          <a:off x="207634" y="3588021"/>
          <a:ext cx="377516" cy="37751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70FADE-63DB-4C72-89E4-F5B5E932AB32}">
      <dsp:nvSpPr>
        <dsp:cNvPr id="0" name=""/>
        <dsp:cNvSpPr/>
      </dsp:nvSpPr>
      <dsp:spPr>
        <a:xfrm>
          <a:off x="792785" y="3433582"/>
          <a:ext cx="5836018" cy="686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43" tIns="72643" rIns="72643" bIns="7264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…. Lijkt alsof nieuwe bewoners meer buiten de wijk begeven</a:t>
          </a:r>
          <a:endParaRPr lang="en-US" sz="1900" kern="1200"/>
        </a:p>
      </dsp:txBody>
      <dsp:txXfrm>
        <a:off x="792785" y="3433582"/>
        <a:ext cx="5836018" cy="686394"/>
      </dsp:txXfrm>
    </dsp:sp>
    <dsp:sp modelId="{504F6343-AE92-444B-AAE8-BD1B406FD0F8}">
      <dsp:nvSpPr>
        <dsp:cNvPr id="0" name=""/>
        <dsp:cNvSpPr/>
      </dsp:nvSpPr>
      <dsp:spPr>
        <a:xfrm>
          <a:off x="0" y="4291575"/>
          <a:ext cx="6628804" cy="68639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93CF02-94BC-417C-9324-BCE15CAD837D}">
      <dsp:nvSpPr>
        <dsp:cNvPr id="0" name=""/>
        <dsp:cNvSpPr/>
      </dsp:nvSpPr>
      <dsp:spPr>
        <a:xfrm>
          <a:off x="207634" y="4446014"/>
          <a:ext cx="377516" cy="37751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208EA-1867-4DB9-AE45-695AF0B5881D}">
      <dsp:nvSpPr>
        <dsp:cNvPr id="0" name=""/>
        <dsp:cNvSpPr/>
      </dsp:nvSpPr>
      <dsp:spPr>
        <a:xfrm>
          <a:off x="792785" y="4291575"/>
          <a:ext cx="5836018" cy="6863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643" tIns="72643" rIns="72643" bIns="7264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900" kern="1200"/>
            <a:t>…. Andere wijze tegen autobezit kijken</a:t>
          </a:r>
          <a:endParaRPr lang="en-US" sz="1900" kern="1200"/>
        </a:p>
      </dsp:txBody>
      <dsp:txXfrm>
        <a:off x="792785" y="4291575"/>
        <a:ext cx="5836018" cy="686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967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93357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1573298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31536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574532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5882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045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8E61D-D431-422C-9764-11DAFE33AB63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64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84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662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962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96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63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06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03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155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549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hyperlink" Target="https://www.youtube.com/watch?v=hx0XbLk-4TY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1DC786-45E7-4CAA-9B0B-2159FD447D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Wijken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83C2AC2-DC37-41D1-A213-9D2C78950F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Ontstaan en functies van wijken door de tijd </a:t>
            </a:r>
          </a:p>
        </p:txBody>
      </p:sp>
    </p:spTree>
    <p:extLst>
      <p:ext uri="{BB962C8B-B14F-4D97-AF65-F5344CB8AC3E}">
        <p14:creationId xmlns:p14="http://schemas.microsoft.com/office/powerpoint/2010/main" val="762413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27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00D01C3-F19B-4AA7-9DCD-B42E16309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>
            <a:normAutofit/>
          </a:bodyPr>
          <a:lstStyle/>
          <a:p>
            <a:r>
              <a:rPr lang="nl-NL"/>
              <a:t>Vinex wijken 1985 - 2000</a:t>
            </a:r>
          </a:p>
        </p:txBody>
      </p:sp>
      <p:sp>
        <p:nvSpPr>
          <p:cNvPr id="44" name="Isosceles Triangle 29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Isosceles Triangle 31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612CE246-2DBE-408A-8A82-37AF96FB50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681004"/>
              </p:ext>
            </p:extLst>
          </p:nvPr>
        </p:nvGraphicFramePr>
        <p:xfrm>
          <a:off x="1286934" y="1481183"/>
          <a:ext cx="9618133" cy="40934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56279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93762C-E148-499C-A53F-1CDE4524E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Afbeeldingsresultaat voor vinex wijken">
            <a:extLst>
              <a:ext uri="{FF2B5EF4-FFF2-40B4-BE49-F238E27FC236}">
                <a16:creationId xmlns:a16="http://schemas.microsoft.com/office/drawing/2014/main" id="{BD63D51B-7CF1-4058-BD35-52AFF0BF5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263" y="0"/>
            <a:ext cx="8201737" cy="4632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CB0B58B-9A2B-49B1-81F1-B95F54EE9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30" name="Picture 6" descr="Afbeeldingsresultaat voor vinex wijken tekeningen">
            <a:extLst>
              <a:ext uri="{FF2B5EF4-FFF2-40B4-BE49-F238E27FC236}">
                <a16:creationId xmlns:a16="http://schemas.microsoft.com/office/drawing/2014/main" id="{66EBAC7C-A144-4709-AACE-A071B2FEF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45360"/>
            <a:ext cx="6936301" cy="46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34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C5F971-7247-48BB-9E31-F1A4D2573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nl-NL" sz="4400" dirty="0">
                <a:hlinkClick r:id="rId2"/>
              </a:rPr>
              <a:t>Gentrificatie</a:t>
            </a:r>
            <a:endParaRPr lang="nl-NL" sz="4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Isosceles Triangle 21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631AFEF0-5440-46B6-9890-58C1EFC028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0272074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1080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8E63DA-8FFD-412C-9C22-0730B2A1C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2" name="Picture 4" descr="Afbeeldingsresultaat voor gentrificatie Tilburg">
            <a:extLst>
              <a:ext uri="{FF2B5EF4-FFF2-40B4-BE49-F238E27FC236}">
                <a16:creationId xmlns:a16="http://schemas.microsoft.com/office/drawing/2014/main" id="{0DF4BAE3-B1F2-444A-B8EC-BBB0F819AC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67" y="3078480"/>
            <a:ext cx="5679607" cy="377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Afbeeldingsresultaat voor Spoorzone tilburg bibliotheek">
            <a:extLst>
              <a:ext uri="{FF2B5EF4-FFF2-40B4-BE49-F238E27FC236}">
                <a16:creationId xmlns:a16="http://schemas.microsoft.com/office/drawing/2014/main" id="{68192959-1E0B-4CA7-BCD1-5BD8D904A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624" y="0"/>
            <a:ext cx="7660376" cy="3596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fbeeldingsresultaat voor gentrificatie Tilburg">
            <a:extLst>
              <a:ext uri="{FF2B5EF4-FFF2-40B4-BE49-F238E27FC236}">
                <a16:creationId xmlns:a16="http://schemas.microsoft.com/office/drawing/2014/main" id="{388C21B6-F7F8-4ED8-A9F6-41880DF2C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880" y="3921278"/>
            <a:ext cx="4389120" cy="293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260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A415DF-1BA1-4E32-93E9-C9F86AF21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C46F3B-C10F-4347-953F-1B3D81B3F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5591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F1391E-12D4-49C7-9A90-172A7A7A0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oude wijk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A60A2D-ADF5-4786-A0B8-53B92AB42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762066" cy="43011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sz="2200" b="1" dirty="0"/>
              <a:t>Veiligheid en handel zijn de belangrijkste oorzaken van ontstaan van steden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nl-NL" sz="2200" dirty="0"/>
              <a:t>Steden ontstaan op kruisingen van water, wegen (</a:t>
            </a:r>
            <a:r>
              <a:rPr lang="nl-NL" sz="2200" dirty="0" err="1"/>
              <a:t>heerdgangen</a:t>
            </a:r>
            <a:r>
              <a:rPr lang="nl-NL" sz="2200" dirty="0"/>
              <a:t>) en bij kastelen. </a:t>
            </a:r>
            <a:br>
              <a:rPr lang="nl-NL" sz="2200" dirty="0"/>
            </a:br>
            <a:r>
              <a:rPr lang="nl-NL" sz="2200" dirty="0"/>
              <a:t>Er zijn de laatste 500 jaar weinig nieuwe steden ontstaan, wel zijn steden uitgebreid en zijn vaak zeer veel van uiterlijk veranderd.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b="1" dirty="0"/>
              <a:t>Oude stadskernen</a:t>
            </a:r>
          </a:p>
          <a:p>
            <a:r>
              <a:rPr lang="nl-NL" sz="2200" dirty="0"/>
              <a:t>Structuur wordt gevormd door de kerk en de doorgaande wegen.</a:t>
            </a:r>
          </a:p>
          <a:p>
            <a:r>
              <a:rPr lang="nl-NL" sz="2200" dirty="0"/>
              <a:t>Er waren veel kromme en smalle straatjes</a:t>
            </a:r>
          </a:p>
          <a:p>
            <a:r>
              <a:rPr lang="nl-NL" sz="2200" dirty="0"/>
              <a:t>Er waren veel pleinen, gevels, torens en poorten.</a:t>
            </a:r>
          </a:p>
          <a:p>
            <a:r>
              <a:rPr lang="nl-NL" sz="2200" dirty="0"/>
              <a:t>Straten werden huis voor huis gebouwd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6948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0F1E93-2B5F-4048-98B7-8BA1CC1B6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Den Bosch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60A1F28-C232-421C-A7D4-E4DBACBD94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011" y="0"/>
            <a:ext cx="7446269" cy="6925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266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2085F3-BA8C-4DE9-BCD0-1501FF11A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Heerdgangen</a:t>
            </a:r>
            <a:endParaRPr lang="nl-NL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6856DCA-D9CA-4D24-B5BF-3B17844EDFE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20" y="0"/>
            <a:ext cx="67087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11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F1391E-12D4-49C7-9A90-172A7A7A0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De vooroorlogse wijk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5A60A2D-ADF5-4786-A0B8-53B92AB42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2000" b="1"/>
              <a:t>Eind 19</a:t>
            </a:r>
            <a:r>
              <a:rPr lang="nl-NL" sz="2000" b="1" baseline="30000"/>
              <a:t>e</a:t>
            </a:r>
            <a:r>
              <a:rPr lang="nl-NL" sz="2000" b="1"/>
              <a:t>- 20ste eeuw eerste planmatige woningbouw. </a:t>
            </a:r>
            <a:br>
              <a:rPr lang="nl-NL" sz="2000"/>
            </a:br>
            <a:r>
              <a:rPr lang="nl-NL" sz="2000"/>
              <a:t>Nieuwe woonwijken worden als een cirkel om het bestaande deel van de stad gebouwd, concentrisch bouwen. De functie van de wijk gaat veranderen,</a:t>
            </a:r>
          </a:p>
          <a:p>
            <a:r>
              <a:rPr lang="nl-NL" sz="2000"/>
              <a:t>Nu kun je wel veel meer dingen doen in de stad, zoals winkelen en werken. Ook winkels in de wijk, elke wijk is zelfvoorzienend.</a:t>
            </a:r>
          </a:p>
          <a:p>
            <a:r>
              <a:rPr lang="nl-NL" sz="2000"/>
              <a:t>Wonen en werken wordt meer gescheiden, </a:t>
            </a:r>
          </a:p>
          <a:p>
            <a:r>
              <a:rPr lang="nl-NL" sz="2000"/>
              <a:t>De wijk heeft een eenvoudig patroon van rechte straten en een symmetrisch straatprofiel. </a:t>
            </a:r>
          </a:p>
          <a:p>
            <a:r>
              <a:rPr lang="nl-NL" sz="2000"/>
              <a:t>Naamgeving van de straten is niet meer willekeurig. Staatsliedenbuurt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811242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6028F8-C05C-44AC-BFFE-F1A712279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Na-oorlogse wijk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4A2498D-52F0-422A-86C0-03B7FD1B73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514416" cy="436403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/>
              <a:t>1945-1970 Ook wel modernistisch of functionalistisch genoemd</a:t>
            </a:r>
          </a:p>
          <a:p>
            <a:r>
              <a:rPr lang="nl-NL" sz="2000" dirty="0"/>
              <a:t>Nadruk op collectiviteit, middelhoge woongebouwen (drie à vier verdiepingen) en hoogbouw, en grote oppervlakten collectieve groenvoorziening met een hiërarchisch stelsel van blok-, buurt-, wijk- en stadsdeelgroen.</a:t>
            </a:r>
          </a:p>
          <a:p>
            <a:r>
              <a:rPr lang="nl-NL" sz="2000" dirty="0"/>
              <a:t>Open bouwblok, los van verkeerssystemen geheel vrij in het groen staan, zoals in de Bijlmer.</a:t>
            </a:r>
          </a:p>
          <a:p>
            <a:r>
              <a:rPr lang="nl-NL" sz="2000" dirty="0"/>
              <a:t>Herhaling van stedenbouwkundige patronen: woningrijen worden herhaald en samengevoegd tot hoven en stempels.</a:t>
            </a:r>
          </a:p>
          <a:p>
            <a:r>
              <a:rPr lang="nl-NL" sz="2000" dirty="0"/>
              <a:t>Wijken kennen een strikte scheiding van functies. De scheiding van wonen, werken, verkeer en recreëren was het ware geloofsartikel van de functionalisten. </a:t>
            </a:r>
          </a:p>
          <a:p>
            <a:r>
              <a:rPr lang="nl-NL" sz="2000" dirty="0"/>
              <a:t>In het vroege functionalisme werd nog wel eens een rij winkels onderin een woongebouw aangebracht, later werden winkels en andere voorzieningen naar afzonderlijke centra uitgeplaatst.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63336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69DC99C-8853-419E-8D29-4FDAC66F8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Na-oorlogse</a:t>
            </a:r>
            <a:r>
              <a:rPr lang="nl-NL" dirty="0"/>
              <a:t> wijken</a:t>
            </a:r>
          </a:p>
        </p:txBody>
      </p:sp>
      <p:pic>
        <p:nvPicPr>
          <p:cNvPr id="3078" name="Picture 6" descr="Afbeeldingsresultaat voor Kenmerken naoorlogse flats met winkel">
            <a:extLst>
              <a:ext uri="{FF2B5EF4-FFF2-40B4-BE49-F238E27FC236}">
                <a16:creationId xmlns:a16="http://schemas.microsoft.com/office/drawing/2014/main" id="{A0A25C01-92E1-4CE4-9C8E-BCEA879B6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8907"/>
            <a:ext cx="6576100" cy="429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Afbeeldingsresultaat voor bijlmer">
            <a:extLst>
              <a:ext uri="{FF2B5EF4-FFF2-40B4-BE49-F238E27FC236}">
                <a16:creationId xmlns:a16="http://schemas.microsoft.com/office/drawing/2014/main" id="{58ABECE6-BC81-4065-89AA-8D1673C314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192" y="0"/>
            <a:ext cx="6327808" cy="474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68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3409D3-BAE1-4121-9244-5ACA14123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481" y="1382486"/>
            <a:ext cx="3547581" cy="4093028"/>
          </a:xfrm>
        </p:spPr>
        <p:txBody>
          <a:bodyPr anchor="ctr">
            <a:normAutofit/>
          </a:bodyPr>
          <a:lstStyle/>
          <a:p>
            <a:r>
              <a:rPr lang="nl-NL" sz="3400"/>
              <a:t>Bloemkoolwijken 1970-1985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29267" y="-8467"/>
            <a:ext cx="4766733" cy="6866467"/>
            <a:chOff x="7425267" y="-8467"/>
            <a:chExt cx="4766733" cy="6866467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77719" y="0"/>
            <a:ext cx="621428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4AEE575A-63AF-40DD-A495-0CFA98709C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0879824"/>
              </p:ext>
            </p:extLst>
          </p:nvPr>
        </p:nvGraphicFramePr>
        <p:xfrm>
          <a:off x="4916553" y="944563"/>
          <a:ext cx="6628804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1152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9CE39D-FF1A-4F6A-85CA-C7AD8CBB2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6" name="Picture 2" descr="Afbeeldingsresultaat voor boomstructuur">
            <a:extLst>
              <a:ext uri="{FF2B5EF4-FFF2-40B4-BE49-F238E27FC236}">
                <a16:creationId xmlns:a16="http://schemas.microsoft.com/office/drawing/2014/main" id="{F2F34ABA-A2B7-4816-9A01-079F37D271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7340"/>
            <a:ext cx="4713605" cy="542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bloemkoolwijken">
            <a:extLst>
              <a:ext uri="{FF2B5EF4-FFF2-40B4-BE49-F238E27FC236}">
                <a16:creationId xmlns:a16="http://schemas.microsoft.com/office/drawing/2014/main" id="{F15C17B3-564B-4440-A373-86EE6628BF5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611" y="-187309"/>
            <a:ext cx="7008669" cy="687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woonerf">
            <a:extLst>
              <a:ext uri="{FF2B5EF4-FFF2-40B4-BE49-F238E27FC236}">
                <a16:creationId xmlns:a16="http://schemas.microsoft.com/office/drawing/2014/main" id="{90BE572D-81E1-4905-AE15-E8C4E4180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616" y="-190929"/>
            <a:ext cx="2982664" cy="399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86706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FC9F52-9566-4C04-9D63-1306732CFA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8F43D9-F74B-4338-9405-301A6A4902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3C3A2A5-F3BC-42EA-A959-EDA1E9C4543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580</Words>
  <Application>Microsoft Office PowerPoint</Application>
  <PresentationFormat>Breedbeeld</PresentationFormat>
  <Paragraphs>45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Facet</vt:lpstr>
      <vt:lpstr>Wijken</vt:lpstr>
      <vt:lpstr>De oude wijk</vt:lpstr>
      <vt:lpstr>Den Bosch</vt:lpstr>
      <vt:lpstr>Heerdgangen</vt:lpstr>
      <vt:lpstr>De vooroorlogse wijk</vt:lpstr>
      <vt:lpstr>Na-oorlogse wijk</vt:lpstr>
      <vt:lpstr>Na-oorlogse wijken</vt:lpstr>
      <vt:lpstr>Bloemkoolwijken 1970-1985</vt:lpstr>
      <vt:lpstr>PowerPoint-presentatie</vt:lpstr>
      <vt:lpstr>Vinex wijken 1985 - 2000</vt:lpstr>
      <vt:lpstr>PowerPoint-presentatie</vt:lpstr>
      <vt:lpstr>Gentrificatie</vt:lpstr>
      <vt:lpstr>PowerPoint-presentatie</vt:lpstr>
      <vt:lpstr>Opdracht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Wijken</dc:title>
  <dc:creator>Walther Hensen</dc:creator>
  <cp:lastModifiedBy>Stijn Weijermars</cp:lastModifiedBy>
  <cp:revision>2</cp:revision>
  <dcterms:created xsi:type="dcterms:W3CDTF">2020-01-20T19:35:42Z</dcterms:created>
  <dcterms:modified xsi:type="dcterms:W3CDTF">2020-01-23T12:15:11Z</dcterms:modified>
</cp:coreProperties>
</file>